
<file path=[Content_Types].xml><?xml version="1.0" encoding="utf-8"?>
<Types xmlns="http://schemas.openxmlformats.org/package/2006/content-types">
  <Override PartName="/ppt/slides/slide29.xml" ContentType="application/vnd.openxmlformats-officedocument.presentationml.slide+xml"/>
  <Override PartName="/ppt/slides/slide47.xml" ContentType="application/vnd.openxmlformats-officedocument.presentationml.slide+xml"/>
  <Override PartName="/ppt/slides/slide58.xml" ContentType="application/vnd.openxmlformats-officedocument.presentationml.slide+xml"/>
  <Override PartName="/ppt/notesSlides/notesSlide2.xml" ContentType="application/vnd.openxmlformats-officedocument.presentationml.notesSlide+xml"/>
  <Override PartName="/ppt/slides/slide4.xml" ContentType="application/vnd.openxmlformats-officedocument.presentationml.slide+xml"/>
  <Override PartName="/ppt/slides/slide18.xml" ContentType="application/vnd.openxmlformats-officedocument.presentationml.slide+xml"/>
  <Override PartName="/ppt/slides/slide36.xml" ContentType="application/vnd.openxmlformats-officedocument.presentationml.slide+xml"/>
  <Override PartName="/ppt/slides/slide54.xml" ContentType="application/vnd.openxmlformats-officedocument.presentationml.slide+xml"/>
  <Override PartName="/ppt/slides/slide65.xml" ContentType="application/vnd.openxmlformats-officedocument.presentationml.slide+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notesSlides/notesSlide38.xml" ContentType="application/vnd.openxmlformats-officedocument.presentationml.notesSlide+xml"/>
  <Override PartName="/ppt/notesSlides/notesSlide49.xml" ContentType="application/vnd.openxmlformats-officedocument.presentationml.notesSlide+xml"/>
  <Override PartName="/ppt/notesSlides/notesSlide67.xml" ContentType="application/vnd.openxmlformats-officedocument.presentationml.notesSlide+xml"/>
  <Override PartName="/ppt/slides/slide25.xml" ContentType="application/vnd.openxmlformats-officedocument.presentationml.slide+xml"/>
  <Override PartName="/ppt/slides/slide43.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notesSlides/notesSlide27.xml" ContentType="application/vnd.openxmlformats-officedocument.presentationml.notesSlide+xml"/>
  <Override PartName="/ppt/notesSlides/notesSlide45.xml" ContentType="application/vnd.openxmlformats-officedocument.presentationml.notesSlide+xml"/>
  <Override PartName="/ppt/notesSlides/notesSlide56.xml" ContentType="application/vnd.openxmlformats-officedocument.presentationml.notesSlide+xml"/>
  <Default Extension="xml" ContentType="application/xml"/>
  <Override PartName="/ppt/slides/slide14.xml" ContentType="application/vnd.openxmlformats-officedocument.presentationml.slide+xml"/>
  <Override PartName="/ppt/slides/slide32.xml" ContentType="application/vnd.openxmlformats-officedocument.presentationml.slide+xml"/>
  <Override PartName="/ppt/slides/slide50.xml" ContentType="application/vnd.openxmlformats-officedocument.presentationml.slide+xml"/>
  <Override PartName="/ppt/slides/slide6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slideLayouts/slideLayout24.xml" ContentType="application/vnd.openxmlformats-officedocument.presentationml.slideLayout+xml"/>
  <Override PartName="/ppt/notesSlides/notesSlide16.xml" ContentType="application/vnd.openxmlformats-officedocument.presentationml.notesSlide+xml"/>
  <Override PartName="/ppt/notesSlides/notesSlide34.xml" ContentType="application/vnd.openxmlformats-officedocument.presentationml.notesSlide+xml"/>
  <Override PartName="/ppt/notesSlides/notesSlide63.xml" ContentType="application/vnd.openxmlformats-officedocument.presentationml.notesSlide+xml"/>
  <Override PartName="/ppt/slides/slide10.xml" ContentType="application/vnd.openxmlformats-officedocument.presentationml.slide+xml"/>
  <Override PartName="/ppt/slides/slide21.xml" ContentType="application/vnd.openxmlformats-officedocument.presentationml.slide+xml"/>
  <Override PartName="/ppt/tableStyles.xml" ContentType="application/vnd.openxmlformats-officedocument.presentationml.tableStyles+xml"/>
  <Override PartName="/ppt/slideLayouts/slideLayout20.xml" ContentType="application/vnd.openxmlformats-officedocument.presentationml.slideLayout+xml"/>
  <Override PartName="/ppt/notesSlides/notesSlide23.xml" ContentType="application/vnd.openxmlformats-officedocument.presentationml.notesSlide+xml"/>
  <Override PartName="/ppt/notesSlides/notesSlide41.xml" ContentType="application/vnd.openxmlformats-officedocument.presentationml.notesSlide+xml"/>
  <Override PartName="/ppt/notesSlides/notesSlide52.xml" ContentType="application/vnd.openxmlformats-officedocument.presentationml.notesSlide+xml"/>
  <Override PartName="/ppt/notesSlides/notesSlide12.xml" ContentType="application/vnd.openxmlformats-officedocument.presentationml.notesSlide+xml"/>
  <Override PartName="/ppt/notesSlides/notesSlide30.xml" ContentType="application/vnd.openxmlformats-officedocument.presentationml.notesSlide+xml"/>
  <Override PartName="/ppt/notesSlides/notesSlide7.xml" ContentType="application/vnd.openxmlformats-officedocument.presentationml.notesSlide+xml"/>
  <Override PartName="/ppt/slides/slide9.xml" ContentType="application/vnd.openxmlformats-officedocument.presentationml.slide+xml"/>
  <Override PartName="/ppt/slides/slide59.xml" ContentType="application/vnd.openxmlformats-officedocument.presentationml.slide+xml"/>
  <Override PartName="/ppt/viewProps.xml" ContentType="application/vnd.openxmlformats-officedocument.presentationml.viewProps+xml"/>
  <Override PartName="/ppt/slides/slide5.xml" ContentType="application/vnd.openxmlformats-officedocument.presentationml.slide+xml"/>
  <Override PartName="/ppt/slides/slide19.xml" ContentType="application/vnd.openxmlformats-officedocument.presentationml.slide+xml"/>
  <Override PartName="/ppt/slides/slide48.xml" ContentType="application/vnd.openxmlformats-officedocument.presentationml.slide+xml"/>
  <Override PartName="/ppt/slides/slide66.xml" ContentType="application/vnd.openxmlformats-officedocument.presentationml.slide+xml"/>
  <Override PartName="/ppt/slideLayouts/slideLayout7.xml" ContentType="application/vnd.openxmlformats-officedocument.presentationml.slideLayout+xml"/>
  <Override PartName="/ppt/notesSlides/notesSlide3.xml" ContentType="application/vnd.openxmlformats-officedocument.presentationml.notesSlide+xml"/>
  <Default Extension="png" ContentType="image/png"/>
  <Default Extension="bin" ContentType="application/vnd.openxmlformats-officedocument.oleObject"/>
  <Override PartName="/ppt/slides/slide26.xml" ContentType="application/vnd.openxmlformats-officedocument.presentationml.slide+xml"/>
  <Override PartName="/ppt/slides/slide37.xml" ContentType="application/vnd.openxmlformats-officedocument.presentationml.slide+xml"/>
  <Override PartName="/ppt/slides/slide55.xml" ContentType="application/vnd.openxmlformats-officedocument.presentationml.slide+xml"/>
  <Override PartName="/ppt/presProps.xml" ContentType="application/vnd.openxmlformats-officedocument.presentationml.presProps+xml"/>
  <Override PartName="/ppt/slideLayouts/slideLayout18.xml" ContentType="application/vnd.openxmlformats-officedocument.presentationml.slideLayout+xml"/>
  <Override PartName="/ppt/theme/theme2.xml" ContentType="application/vnd.openxmlformats-officedocument.theme+xml"/>
  <Override PartName="/ppt/notesSlides/notesSlide39.xml" ContentType="application/vnd.openxmlformats-officedocument.presentationml.notesSlide+xml"/>
  <Override PartName="/ppt/notesSlides/notesSlide57.xml" ContentType="application/vnd.openxmlformats-officedocument.presentationml.notesSlide+xml"/>
  <Override PartName="/ppt/slides/slide1.xml" ContentType="application/vnd.openxmlformats-officedocument.presentationml.slide+xml"/>
  <Override PartName="/ppt/slides/slide15.xml" ContentType="application/vnd.openxmlformats-officedocument.presentationml.slide+xml"/>
  <Override PartName="/ppt/slides/slide33.xml" ContentType="application/vnd.openxmlformats-officedocument.presentationml.slide+xml"/>
  <Override PartName="/ppt/slides/slide44.xml" ContentType="application/vnd.openxmlformats-officedocument.presentationml.slide+xml"/>
  <Override PartName="/ppt/slides/slide62.xml" ContentType="application/vnd.openxmlformats-officedocument.presentationml.slide+xml"/>
  <Override PartName="/ppt/slideLayouts/slideLayout3.xml" ContentType="application/vnd.openxmlformats-officedocument.presentationml.slideLayout+xml"/>
  <Override PartName="/ppt/slideLayouts/slideLayout25.xml" ContentType="application/vnd.openxmlformats-officedocument.presentationml.slideLayout+xml"/>
  <Override PartName="/ppt/notesSlides/notesSlide17.xml" ContentType="application/vnd.openxmlformats-officedocument.presentationml.notesSlide+xml"/>
  <Override PartName="/ppt/notesSlides/notesSlide28.xml" ContentType="application/vnd.openxmlformats-officedocument.presentationml.notesSlide+xml"/>
  <Override PartName="/ppt/notesSlides/notesSlide46.xml" ContentType="application/vnd.openxmlformats-officedocument.presentationml.notesSlide+xml"/>
  <Override PartName="/ppt/notesSlides/notesSlide64.xml" ContentType="application/vnd.openxmlformats-officedocument.presentationml.notesSlide+xml"/>
  <Override PartName="/ppt/presentation.xml" ContentType="application/vnd.openxmlformats-officedocument.presentationml.slideshow.main+xml"/>
  <Override PartName="/ppt/slides/slide22.xml" ContentType="application/vnd.openxmlformats-officedocument.presentationml.slide+xml"/>
  <Override PartName="/ppt/slides/slide51.xml" ContentType="application/vnd.openxmlformats-officedocument.presentationml.slide+xml"/>
  <Override PartName="/ppt/slideLayouts/slideLayout14.xml" ContentType="application/vnd.openxmlformats-officedocument.presentationml.slideLayout+xml"/>
  <Override PartName="/ppt/notesSlides/notesSlide24.xml" ContentType="application/vnd.openxmlformats-officedocument.presentationml.notesSlide+xml"/>
  <Override PartName="/ppt/notesSlides/notesSlide35.xml" ContentType="application/vnd.openxmlformats-officedocument.presentationml.notesSlide+xml"/>
  <Override PartName="/ppt/notesSlides/notesSlide53.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40.xml" ContentType="application/vnd.openxmlformats-officedocument.presentationml.slide+xml"/>
  <Override PartName="/ppt/slideLayouts/slideLayout21.xml" ContentType="application/vnd.openxmlformats-officedocument.presentationml.slideLayout+xml"/>
  <Override PartName="/ppt/notesSlides/notesSlide13.xml" ContentType="application/vnd.openxmlformats-officedocument.presentationml.notesSlide+xml"/>
  <Override PartName="/ppt/notesSlides/notesSlide42.xml" ContentType="application/vnd.openxmlformats-officedocument.presentationml.notesSlide+xml"/>
  <Override PartName="/ppt/notesSlides/notesSlide60.xml" ContentType="application/vnd.openxmlformats-officedocument.presentationml.notesSlide+xml"/>
  <Override PartName="/ppt/slideLayouts/slideLayout10.xml" ContentType="application/vnd.openxmlformats-officedocument.presentationml.slideLayout+xml"/>
  <Default Extension="gif" ContentType="image/gif"/>
  <Override PartName="/ppt/notesSlides/notesSlide8.xml" ContentType="application/vnd.openxmlformats-officedocument.presentationml.notesSlide+xml"/>
  <Override PartName="/ppt/notesSlides/notesSlide20.xml" ContentType="application/vnd.openxmlformats-officedocument.presentationml.notesSlide+xml"/>
  <Override PartName="/ppt/notesSlides/notesSlide31.xml" ContentType="application/vnd.openxmlformats-officedocument.presentationml.notesSlide+xml"/>
  <Default Extension="vml" ContentType="application/vnd.openxmlformats-officedocument.vmlDrawing"/>
  <Override PartName="/ppt/notesSlides/notesSlide6.xml" ContentType="application/vnd.openxmlformats-officedocument.presentationml.notesSlide+xml"/>
  <Override PartName="/ppt/slides/slide8.xml" ContentType="application/vnd.openxmlformats-officedocument.presentationml.slide+xml"/>
  <Override PartName="/ppt/slides/slide49.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Override PartName="/ppt/slides/slide6.xml" ContentType="application/vnd.openxmlformats-officedocument.presentationml.slide+xml"/>
  <Override PartName="/ppt/slides/slide38.xml" ContentType="application/vnd.openxmlformats-officedocument.presentationml.slide+xml"/>
  <Override PartName="/ppt/slides/slide56.xml" ContentType="application/vnd.openxmlformats-officedocument.presentationml.slide+xml"/>
  <Override PartName="/ppt/slides/slide67.xml" ContentType="application/vnd.openxmlformats-officedocument.presentationml.slide+xml"/>
  <Override PartName="/ppt/slideLayouts/slideLayout8.xml" ContentType="application/vnd.openxmlformats-officedocument.presentationml.slideLayout+xml"/>
  <Override PartName="/ppt/slideLayouts/slideLayout19.xml" ContentType="application/vnd.openxmlformats-officedocument.presentationml.slideLayout+xml"/>
  <Override PartName="/ppt/slideMasters/slideMaster1.xml" ContentType="application/vnd.openxmlformats-officedocument.presentationml.slideMaster+xml"/>
  <Override PartName="/ppt/slides/slide27.xml" ContentType="application/vnd.openxmlformats-officedocument.presentationml.slide+xml"/>
  <Override PartName="/ppt/slides/slide45.xml" ContentType="application/vnd.openxmlformats-officedocument.presentationml.slide+xml"/>
  <Override PartName="/ppt/slideLayouts/slideLayout4.xml" ContentType="application/vnd.openxmlformats-officedocument.presentationml.slideLayout+xml"/>
  <Override PartName="/ppt/theme/theme3.xml" ContentType="application/vnd.openxmlformats-officedocument.theme+xml"/>
  <Override PartName="/ppt/notesSlides/notesSlide29.xml" ContentType="application/vnd.openxmlformats-officedocument.presentationml.notesSlide+xml"/>
  <Override PartName="/ppt/notesSlides/notesSlide47.xml" ContentType="application/vnd.openxmlformats-officedocument.presentationml.notesSlide+xml"/>
  <Override PartName="/ppt/notesSlides/notesSlide58.xml" ContentType="application/vnd.openxmlformats-officedocument.presentationml.notesSlide+xml"/>
  <Override PartName="/ppt/slides/slide2.xml" ContentType="application/vnd.openxmlformats-officedocument.presentationml.slide+xml"/>
  <Override PartName="/ppt/slides/slide16.xml" ContentType="application/vnd.openxmlformats-officedocument.presentationml.slide+xml"/>
  <Override PartName="/ppt/slides/slide34.xml" ContentType="application/vnd.openxmlformats-officedocument.presentationml.slide+xml"/>
  <Override PartName="/ppt/slides/slide52.xml" ContentType="application/vnd.openxmlformats-officedocument.presentationml.slide+xml"/>
  <Override PartName="/ppt/slides/slide63.xml" ContentType="application/vnd.openxmlformats-officedocument.presentationml.slide+xml"/>
  <Override PartName="/ppt/slideLayouts/slideLayout15.xml" ContentType="application/vnd.openxmlformats-officedocument.presentationml.slideLayout+xml"/>
  <Override PartName="/ppt/slideLayouts/slideLayout26.xml" ContentType="application/vnd.openxmlformats-officedocument.presentationml.slideLayout+xml"/>
  <Default Extension="wmf" ContentType="image/x-wmf"/>
  <Override PartName="/ppt/notesSlides/notesSlide18.xml" ContentType="application/vnd.openxmlformats-officedocument.presentationml.notesSlide+xml"/>
  <Override PartName="/ppt/notesSlides/notesSlide36.xml" ContentType="application/vnd.openxmlformats-officedocument.presentationml.notesSlide+xml"/>
  <Override PartName="/ppt/notesSlides/notesSlide65.xml" ContentType="application/vnd.openxmlformats-officedocument.presentationml.notesSlide+xml"/>
  <Default Extension="rels" ContentType="application/vnd.openxmlformats-package.relationships+xml"/>
  <Override PartName="/ppt/slides/slide23.xml" ContentType="application/vnd.openxmlformats-officedocument.presentationml.slide+xml"/>
  <Override PartName="/ppt/slides/slide41.xml" ContentType="application/vnd.openxmlformats-officedocument.presentationml.slide+xml"/>
  <Override PartName="/ppt/slideLayouts/slideLayout22.xml" ContentType="application/vnd.openxmlformats-officedocument.presentationml.slideLayout+xml"/>
  <Override PartName="/ppt/notesSlides/notesSlide25.xml" ContentType="application/vnd.openxmlformats-officedocument.presentationml.notesSlide+xml"/>
  <Override PartName="/ppt/notesSlides/notesSlide43.xml" ContentType="application/vnd.openxmlformats-officedocument.presentationml.notesSlide+xml"/>
  <Override PartName="/ppt/notesSlides/notesSlide54.xml" ContentType="application/vnd.openxmlformats-officedocument.presentationml.notesSlide+xml"/>
  <Override PartName="/ppt/slides/slide12.xml" ContentType="application/vnd.openxmlformats-officedocument.presentationml.slide+xml"/>
  <Override PartName="/ppt/slides/slide30.xml" ContentType="application/vnd.openxmlformats-officedocument.presentationml.slide+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32.xml" ContentType="application/vnd.openxmlformats-officedocument.presentationml.notesSlide+xml"/>
  <Override PartName="/ppt/notesSlides/notesSlide61.xml" ContentType="application/vnd.openxmlformats-officedocument.presentationml.notesSlide+xml"/>
  <Override PartName="/ppt/notesSlides/notesSlide9.xml" ContentType="application/vnd.openxmlformats-officedocument.presentationml.notesSlide+xml"/>
  <Override PartName="/ppt/notesSlides/notesSlide21.xml" ContentType="application/vnd.openxmlformats-officedocument.presentationml.notesSlide+xml"/>
  <Override PartName="/ppt/notesSlides/notesSlide50.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Masters/slideMaster2.xml" ContentType="application/vnd.openxmlformats-officedocument.presentationml.slideMaster+xml"/>
  <Override PartName="/ppt/slides/slide28.xml" ContentType="application/vnd.openxmlformats-officedocument.presentationml.slide+xml"/>
  <Override PartName="/ppt/slides/slide39.xml" ContentType="application/vnd.openxmlformats-officedocument.presentationml.slide+xml"/>
  <Override PartName="/ppt/slides/slide57.xml" ContentType="application/vnd.openxmlformats-officedocument.presentationml.slide+xml"/>
  <Override PartName="/ppt/notesSlides/notesSlide1.xml" ContentType="application/vnd.openxmlformats-officedocument.presentationml.notesSlide+xml"/>
  <Override PartName="/ppt/notesSlides/notesSlide59.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46.xml" ContentType="application/vnd.openxmlformats-officedocument.presentationml.slide+xml"/>
  <Override PartName="/ppt/slides/slide64.xml" ContentType="application/vnd.openxmlformats-officedocument.presentationml.slide+xml"/>
  <Override PartName="/ppt/slideLayouts/slideLayout5.xml" ContentType="application/vnd.openxmlformats-officedocument.presentationml.slideLayout+xml"/>
  <Override PartName="/ppt/notesSlides/notesSlide19.xml" ContentType="application/vnd.openxmlformats-officedocument.presentationml.notesSlide+xml"/>
  <Override PartName="/ppt/notesSlides/notesSlide48.xml" ContentType="application/vnd.openxmlformats-officedocument.presentationml.notesSlide+xml"/>
  <Override PartName="/ppt/notesSlides/notesSlide66.xml" ContentType="application/vnd.openxmlformats-officedocument.presentationml.notesSlide+xml"/>
  <Override PartName="/ppt/slides/slide24.xml" ContentType="application/vnd.openxmlformats-officedocument.presentationml.slide+xml"/>
  <Override PartName="/ppt/slides/slide35.xml" ContentType="application/vnd.openxmlformats-officedocument.presentationml.slide+xml"/>
  <Override PartName="/ppt/slides/slide53.xml" ContentType="application/vnd.openxmlformats-officedocument.presentationml.slide+xml"/>
  <Override PartName="/ppt/slideLayouts/slideLayout16.xml" ContentType="application/vnd.openxmlformats-officedocument.presentationml.slideLayout+xml"/>
  <Override PartName="/ppt/notesSlides/notesSlide37.xml" ContentType="application/vnd.openxmlformats-officedocument.presentationml.notesSlide+xml"/>
  <Override PartName="/ppt/notesSlides/notesSlide55.xml" ContentType="application/vnd.openxmlformats-officedocument.presentationml.notesSlide+xml"/>
  <Default Extension="jpeg" ContentType="image/jpeg"/>
  <Override PartName="/ppt/slides/slide13.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s/slide60.xml" ContentType="application/vnd.openxmlformats-officedocument.presentationml.slide+xml"/>
  <Override PartName="/ppt/slideLayouts/slideLayout1.xml" ContentType="application/vnd.openxmlformats-officedocument.presentationml.slideLayout+xml"/>
  <Override PartName="/ppt/slideLayouts/slideLayout23.xml" ContentType="application/vnd.openxmlformats-officedocument.presentationml.slideLayout+xml"/>
  <Override PartName="/ppt/notesSlides/notesSlide15.xml" ContentType="application/vnd.openxmlformats-officedocument.presentationml.notesSlide+xml"/>
  <Override PartName="/ppt/notesSlides/notesSlide26.xml" ContentType="application/vnd.openxmlformats-officedocument.presentationml.notesSlide+xml"/>
  <Override PartName="/ppt/notesSlides/notesSlide44.xml" ContentType="application/vnd.openxmlformats-officedocument.presentationml.notesSlide+xml"/>
  <Override PartName="/ppt/notesSlides/notesSlide62.xml" ContentType="application/vnd.openxmlformats-officedocument.presentationml.notesSlide+xml"/>
  <Override PartName="/ppt/slides/slide20.xml" ContentType="application/vnd.openxmlformats-officedocument.presentationml.slide+xml"/>
  <Override PartName="/ppt/slideLayouts/slideLayout12.xml" ContentType="application/vnd.openxmlformats-officedocument.presentationml.slideLayout+xml"/>
  <Override PartName="/ppt/notesSlides/notesSlide22.xml" ContentType="application/vnd.openxmlformats-officedocument.presentationml.notesSlide+xml"/>
  <Override PartName="/ppt/notesSlides/notesSlide33.xml" ContentType="application/vnd.openxmlformats-officedocument.presentationml.notesSlide+xml"/>
  <Override PartName="/ppt/notesSlides/notesSlide51.xml" ContentType="application/vnd.openxmlformats-officedocument.presentationml.notesSlide+xml"/>
  <Override PartName="/ppt/notesSlides/notesSlide11.xml" ContentType="application/vnd.openxmlformats-officedocument.presentationml.notesSlide+xml"/>
  <Override PartName="/ppt/notesSlides/notesSlide40.xml" ContentType="application/vnd.openxmlformats-officedocument.presentationml.notesSlide+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73" r:id="rId1"/>
    <p:sldMasterId id="2147483774" r:id="rId2"/>
  </p:sldMasterIdLst>
  <p:notesMasterIdLst>
    <p:notesMasterId r:id="rId70"/>
  </p:notesMasterIdLst>
  <p:sldIdLst>
    <p:sldId id="363" r:id="rId3"/>
    <p:sldId id="355" r:id="rId4"/>
    <p:sldId id="364" r:id="rId5"/>
    <p:sldId id="374" r:id="rId6"/>
    <p:sldId id="375" r:id="rId7"/>
    <p:sldId id="379" r:id="rId8"/>
    <p:sldId id="380" r:id="rId9"/>
    <p:sldId id="320" r:id="rId10"/>
    <p:sldId id="321" r:id="rId11"/>
    <p:sldId id="322" r:id="rId12"/>
    <p:sldId id="369" r:id="rId13"/>
    <p:sldId id="383" r:id="rId14"/>
    <p:sldId id="370" r:id="rId15"/>
    <p:sldId id="371" r:id="rId16"/>
    <p:sldId id="373" r:id="rId17"/>
    <p:sldId id="382" r:id="rId18"/>
    <p:sldId id="423" r:id="rId19"/>
    <p:sldId id="323" r:id="rId20"/>
    <p:sldId id="324" r:id="rId21"/>
    <p:sldId id="325" r:id="rId22"/>
    <p:sldId id="326" r:id="rId23"/>
    <p:sldId id="327" r:id="rId24"/>
    <p:sldId id="328" r:id="rId25"/>
    <p:sldId id="384" r:id="rId26"/>
    <p:sldId id="385" r:id="rId27"/>
    <p:sldId id="386" r:id="rId28"/>
    <p:sldId id="387" r:id="rId29"/>
    <p:sldId id="388" r:id="rId30"/>
    <p:sldId id="425" r:id="rId31"/>
    <p:sldId id="430" r:id="rId32"/>
    <p:sldId id="397" r:id="rId33"/>
    <p:sldId id="398" r:id="rId34"/>
    <p:sldId id="399" r:id="rId35"/>
    <p:sldId id="400" r:id="rId36"/>
    <p:sldId id="396" r:id="rId37"/>
    <p:sldId id="389" r:id="rId38"/>
    <p:sldId id="390" r:id="rId39"/>
    <p:sldId id="391" r:id="rId40"/>
    <p:sldId id="428" r:id="rId41"/>
    <p:sldId id="429" r:id="rId42"/>
    <p:sldId id="393" r:id="rId43"/>
    <p:sldId id="394" r:id="rId44"/>
    <p:sldId id="395" r:id="rId45"/>
    <p:sldId id="427" r:id="rId46"/>
    <p:sldId id="401" r:id="rId47"/>
    <p:sldId id="402" r:id="rId48"/>
    <p:sldId id="403" r:id="rId49"/>
    <p:sldId id="404" r:id="rId50"/>
    <p:sldId id="405" r:id="rId51"/>
    <p:sldId id="406" r:id="rId52"/>
    <p:sldId id="407" r:id="rId53"/>
    <p:sldId id="408" r:id="rId54"/>
    <p:sldId id="409" r:id="rId55"/>
    <p:sldId id="410" r:id="rId56"/>
    <p:sldId id="411" r:id="rId57"/>
    <p:sldId id="412" r:id="rId58"/>
    <p:sldId id="413" r:id="rId59"/>
    <p:sldId id="414" r:id="rId60"/>
    <p:sldId id="415" r:id="rId61"/>
    <p:sldId id="416" r:id="rId62"/>
    <p:sldId id="417" r:id="rId63"/>
    <p:sldId id="418" r:id="rId64"/>
    <p:sldId id="419" r:id="rId65"/>
    <p:sldId id="421" r:id="rId66"/>
    <p:sldId id="422" r:id="rId67"/>
    <p:sldId id="360" r:id="rId68"/>
    <p:sldId id="420" r:id="rId69"/>
  </p:sldIdLst>
  <p:sldSz cx="9144000" cy="6858000" type="screen4x3"/>
  <p:notesSz cx="6858000" cy="9144000"/>
  <p:defaultTextStyle>
    <a:defPPr>
      <a:defRPr lang="en-US"/>
    </a:defPPr>
    <a:lvl1pPr algn="l" rtl="0" fontAlgn="base">
      <a:spcBef>
        <a:spcPct val="0"/>
      </a:spcBef>
      <a:spcAft>
        <a:spcPct val="0"/>
      </a:spcAft>
      <a:defRPr kern="1200">
        <a:solidFill>
          <a:schemeClr val="tx1"/>
        </a:solidFill>
        <a:latin typeface="Arial" pitchFamily="34" charset="0"/>
        <a:ea typeface="+mn-ea"/>
        <a:cs typeface="Arial" pitchFamily="34" charset="0"/>
      </a:defRPr>
    </a:lvl1pPr>
    <a:lvl2pPr marL="457200" algn="l" rtl="0" fontAlgn="base">
      <a:spcBef>
        <a:spcPct val="0"/>
      </a:spcBef>
      <a:spcAft>
        <a:spcPct val="0"/>
      </a:spcAft>
      <a:defRPr kern="1200">
        <a:solidFill>
          <a:schemeClr val="tx1"/>
        </a:solidFill>
        <a:latin typeface="Arial" pitchFamily="34" charset="0"/>
        <a:ea typeface="+mn-ea"/>
        <a:cs typeface="Arial" pitchFamily="34" charset="0"/>
      </a:defRPr>
    </a:lvl2pPr>
    <a:lvl3pPr marL="914400" algn="l" rtl="0" fontAlgn="base">
      <a:spcBef>
        <a:spcPct val="0"/>
      </a:spcBef>
      <a:spcAft>
        <a:spcPct val="0"/>
      </a:spcAft>
      <a:defRPr kern="1200">
        <a:solidFill>
          <a:schemeClr val="tx1"/>
        </a:solidFill>
        <a:latin typeface="Arial" pitchFamily="34" charset="0"/>
        <a:ea typeface="+mn-ea"/>
        <a:cs typeface="Arial" pitchFamily="34" charset="0"/>
      </a:defRPr>
    </a:lvl3pPr>
    <a:lvl4pPr marL="1371600" algn="l" rtl="0" fontAlgn="base">
      <a:spcBef>
        <a:spcPct val="0"/>
      </a:spcBef>
      <a:spcAft>
        <a:spcPct val="0"/>
      </a:spcAft>
      <a:defRPr kern="1200">
        <a:solidFill>
          <a:schemeClr val="tx1"/>
        </a:solidFill>
        <a:latin typeface="Arial" pitchFamily="34" charset="0"/>
        <a:ea typeface="+mn-ea"/>
        <a:cs typeface="Arial" pitchFamily="34" charset="0"/>
      </a:defRPr>
    </a:lvl4pPr>
    <a:lvl5pPr marL="1828800" algn="l" rtl="0" fontAlgn="base">
      <a:spcBef>
        <a:spcPct val="0"/>
      </a:spcBef>
      <a:spcAft>
        <a:spcPct val="0"/>
      </a:spcAft>
      <a:defRPr kern="1200">
        <a:solidFill>
          <a:schemeClr val="tx1"/>
        </a:solidFill>
        <a:latin typeface="Arial" pitchFamily="34" charset="0"/>
        <a:ea typeface="+mn-ea"/>
        <a:cs typeface="Arial" pitchFamily="34" charset="0"/>
      </a:defRPr>
    </a:lvl5pPr>
    <a:lvl6pPr marL="2286000" algn="l" defTabSz="914400" rtl="0" eaLnBrk="1" latinLnBrk="0" hangingPunct="1">
      <a:defRPr kern="1200">
        <a:solidFill>
          <a:schemeClr val="tx1"/>
        </a:solidFill>
        <a:latin typeface="Arial" pitchFamily="34" charset="0"/>
        <a:ea typeface="+mn-ea"/>
        <a:cs typeface="Arial" pitchFamily="34" charset="0"/>
      </a:defRPr>
    </a:lvl6pPr>
    <a:lvl7pPr marL="2743200" algn="l" defTabSz="914400" rtl="0" eaLnBrk="1" latinLnBrk="0" hangingPunct="1">
      <a:defRPr kern="1200">
        <a:solidFill>
          <a:schemeClr val="tx1"/>
        </a:solidFill>
        <a:latin typeface="Arial" pitchFamily="34" charset="0"/>
        <a:ea typeface="+mn-ea"/>
        <a:cs typeface="Arial" pitchFamily="34" charset="0"/>
      </a:defRPr>
    </a:lvl7pPr>
    <a:lvl8pPr marL="3200400" algn="l" defTabSz="914400" rtl="0" eaLnBrk="1" latinLnBrk="0" hangingPunct="1">
      <a:defRPr kern="1200">
        <a:solidFill>
          <a:schemeClr val="tx1"/>
        </a:solidFill>
        <a:latin typeface="Arial" pitchFamily="34" charset="0"/>
        <a:ea typeface="+mn-ea"/>
        <a:cs typeface="Arial" pitchFamily="34" charset="0"/>
      </a:defRPr>
    </a:lvl8pPr>
    <a:lvl9pPr marL="3657600" algn="l" defTabSz="914400" rtl="0" eaLnBrk="1" latinLnBrk="0" hangingPunct="1">
      <a:defRPr kern="1200">
        <a:solidFill>
          <a:schemeClr val="tx1"/>
        </a:solidFill>
        <a:latin typeface="Arial" pitchFamily="34" charset="0"/>
        <a:ea typeface="+mn-ea"/>
        <a:cs typeface="Arial" pitchFamily="34"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66C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7957" autoAdjust="0"/>
    <p:restoredTop sz="94660"/>
  </p:normalViewPr>
  <p:slideViewPr>
    <p:cSldViewPr>
      <p:cViewPr varScale="1">
        <p:scale>
          <a:sx n="48" d="100"/>
          <a:sy n="48" d="100"/>
        </p:scale>
        <p:origin x="-894" y="-102"/>
      </p:cViewPr>
      <p:guideLst>
        <p:guide orient="horz" pos="216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slide" Target="slides/slide45.xml"/><Relationship Id="rId50" Type="http://schemas.openxmlformats.org/officeDocument/2006/relationships/slide" Target="slides/slide48.xml"/><Relationship Id="rId55" Type="http://schemas.openxmlformats.org/officeDocument/2006/relationships/slide" Target="slides/slide53.xml"/><Relationship Id="rId63" Type="http://schemas.openxmlformats.org/officeDocument/2006/relationships/slide" Target="slides/slide61.xml"/><Relationship Id="rId68" Type="http://schemas.openxmlformats.org/officeDocument/2006/relationships/slide" Target="slides/slide66.xml"/><Relationship Id="rId7" Type="http://schemas.openxmlformats.org/officeDocument/2006/relationships/slide" Target="slides/slide5.xml"/><Relationship Id="rId71"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slide" Target="slides/slide43.xml"/><Relationship Id="rId53" Type="http://schemas.openxmlformats.org/officeDocument/2006/relationships/slide" Target="slides/slide51.xml"/><Relationship Id="rId58" Type="http://schemas.openxmlformats.org/officeDocument/2006/relationships/slide" Target="slides/slide56.xml"/><Relationship Id="rId66" Type="http://schemas.openxmlformats.org/officeDocument/2006/relationships/slide" Target="slides/slide64.xml"/><Relationship Id="rId74"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slide" Target="slides/slide47.xml"/><Relationship Id="rId57" Type="http://schemas.openxmlformats.org/officeDocument/2006/relationships/slide" Target="slides/slide55.xml"/><Relationship Id="rId61" Type="http://schemas.openxmlformats.org/officeDocument/2006/relationships/slide" Target="slides/slide59.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slide" Target="slides/slide50.xml"/><Relationship Id="rId60" Type="http://schemas.openxmlformats.org/officeDocument/2006/relationships/slide" Target="slides/slide58.xml"/><Relationship Id="rId65" Type="http://schemas.openxmlformats.org/officeDocument/2006/relationships/slide" Target="slides/slide63.xml"/><Relationship Id="rId73"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slide" Target="slides/slide46.xml"/><Relationship Id="rId56" Type="http://schemas.openxmlformats.org/officeDocument/2006/relationships/slide" Target="slides/slide54.xml"/><Relationship Id="rId64" Type="http://schemas.openxmlformats.org/officeDocument/2006/relationships/slide" Target="slides/slide62.xml"/><Relationship Id="rId69" Type="http://schemas.openxmlformats.org/officeDocument/2006/relationships/slide" Target="slides/slide67.xml"/><Relationship Id="rId8" Type="http://schemas.openxmlformats.org/officeDocument/2006/relationships/slide" Target="slides/slide6.xml"/><Relationship Id="rId51" Type="http://schemas.openxmlformats.org/officeDocument/2006/relationships/slide" Target="slides/slide49.xml"/><Relationship Id="rId72" Type="http://schemas.openxmlformats.org/officeDocument/2006/relationships/viewProps" Target="viewProps.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slide" Target="slides/slide44.xml"/><Relationship Id="rId59" Type="http://schemas.openxmlformats.org/officeDocument/2006/relationships/slide" Target="slides/slide57.xml"/><Relationship Id="rId67" Type="http://schemas.openxmlformats.org/officeDocument/2006/relationships/slide" Target="slides/slide65.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slide" Target="slides/slide52.xml"/><Relationship Id="rId62" Type="http://schemas.openxmlformats.org/officeDocument/2006/relationships/slide" Target="slides/slide60.xml"/><Relationship Id="rId7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4.xml"/></Relationships>
</file>

<file path=ppt/drawings/_rels/vmlDrawing1.vml.rels><?xml version="1.0" encoding="UTF-8" standalone="yes"?>
<Relationships xmlns="http://schemas.openxmlformats.org/package/2006/relationships"><Relationship Id="rId2" Type="http://schemas.openxmlformats.org/officeDocument/2006/relationships/image" Target="../media/image32.wmf"/><Relationship Id="rId1" Type="http://schemas.openxmlformats.org/officeDocument/2006/relationships/image" Target="../media/image31.wmf"/></Relationships>
</file>

<file path=ppt/drawings/_rels/vmlDrawing2.vml.rels><?xml version="1.0" encoding="UTF-8" standalone="yes"?>
<Relationships xmlns="http://schemas.openxmlformats.org/package/2006/relationships"><Relationship Id="rId3" Type="http://schemas.openxmlformats.org/officeDocument/2006/relationships/image" Target="../media/image35.wmf"/><Relationship Id="rId2" Type="http://schemas.openxmlformats.org/officeDocument/2006/relationships/image" Target="../media/image34.wmf"/><Relationship Id="rId1" Type="http://schemas.openxmlformats.org/officeDocument/2006/relationships/image" Target="../media/image33.wmf"/></Relationships>
</file>

<file path=ppt/drawings/_rels/vmlDrawing3.vml.rels><?xml version="1.0" encoding="UTF-8" standalone="yes"?>
<Relationships xmlns="http://schemas.openxmlformats.org/package/2006/relationships"><Relationship Id="rId1" Type="http://schemas.openxmlformats.org/officeDocument/2006/relationships/image" Target="../media/image40.wmf"/></Relationships>
</file>

<file path=ppt/drawings/_rels/vmlDrawing4.vml.rels><?xml version="1.0" encoding="UTF-8" standalone="yes"?>
<Relationships xmlns="http://schemas.openxmlformats.org/package/2006/relationships"><Relationship Id="rId2" Type="http://schemas.openxmlformats.org/officeDocument/2006/relationships/image" Target="../media/image42.wmf"/><Relationship Id="rId1" Type="http://schemas.openxmlformats.org/officeDocument/2006/relationships/image" Target="../media/image41.wmf"/></Relationships>
</file>

<file path=ppt/drawings/_rels/vmlDrawing5.vml.rels><?xml version="1.0" encoding="UTF-8" standalone="yes"?>
<Relationships xmlns="http://schemas.openxmlformats.org/package/2006/relationships"><Relationship Id="rId3" Type="http://schemas.openxmlformats.org/officeDocument/2006/relationships/image" Target="../media/image45.wmf"/><Relationship Id="rId2" Type="http://schemas.openxmlformats.org/officeDocument/2006/relationships/image" Target="../media/image44.wmf"/><Relationship Id="rId1" Type="http://schemas.openxmlformats.org/officeDocument/2006/relationships/image" Target="../media/image43.wmf"/><Relationship Id="rId4" Type="http://schemas.openxmlformats.org/officeDocument/2006/relationships/image" Target="../media/image46.wmf"/></Relationships>
</file>

<file path=ppt/drawings/_rels/vmlDrawing6.vml.rels><?xml version="1.0" encoding="UTF-8" standalone="yes"?>
<Relationships xmlns="http://schemas.openxmlformats.org/package/2006/relationships"><Relationship Id="rId3" Type="http://schemas.openxmlformats.org/officeDocument/2006/relationships/image" Target="../media/image49.wmf"/><Relationship Id="rId2" Type="http://schemas.openxmlformats.org/officeDocument/2006/relationships/image" Target="../media/image48.wmf"/><Relationship Id="rId1" Type="http://schemas.openxmlformats.org/officeDocument/2006/relationships/image" Target="../media/image47.wmf"/><Relationship Id="rId4" Type="http://schemas.openxmlformats.org/officeDocument/2006/relationships/image" Target="../media/image50.wmf"/></Relationships>
</file>

<file path=ppt/drawings/_rels/vmlDrawing7.vml.rels><?xml version="1.0" encoding="UTF-8" standalone="yes"?>
<Relationships xmlns="http://schemas.openxmlformats.org/package/2006/relationships"><Relationship Id="rId2" Type="http://schemas.openxmlformats.org/officeDocument/2006/relationships/image" Target="../media/image53.wmf"/><Relationship Id="rId1" Type="http://schemas.openxmlformats.org/officeDocument/2006/relationships/image" Target="../media/image52.w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3426"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cs typeface="Arial" charset="0"/>
              </a:defRPr>
            </a:lvl1pPr>
          </a:lstStyle>
          <a:p>
            <a:pPr>
              <a:defRPr/>
            </a:pPr>
            <a:endParaRPr lang="en-US"/>
          </a:p>
        </p:txBody>
      </p:sp>
      <p:sp>
        <p:nvSpPr>
          <p:cNvPr id="103427"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cs typeface="Arial" charset="0"/>
              </a:defRPr>
            </a:lvl1pPr>
          </a:lstStyle>
          <a:p>
            <a:pPr>
              <a:defRPr/>
            </a:pPr>
            <a:fld id="{995451A6-B521-4115-A98B-22266BB84C87}" type="datetimeFigureOut">
              <a:rPr lang="en-US"/>
              <a:pPr>
                <a:defRPr/>
              </a:pPr>
              <a:t>6/4/2010</a:t>
            </a:fld>
            <a:endParaRPr lang="en-US"/>
          </a:p>
        </p:txBody>
      </p:sp>
      <p:sp>
        <p:nvSpPr>
          <p:cNvPr id="73732" name="Rectangle 4"/>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103429"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103430"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cs typeface="Arial" charset="0"/>
              </a:defRPr>
            </a:lvl1pPr>
          </a:lstStyle>
          <a:p>
            <a:pPr>
              <a:defRPr/>
            </a:pPr>
            <a:endParaRPr lang="en-US"/>
          </a:p>
        </p:txBody>
      </p:sp>
      <p:sp>
        <p:nvSpPr>
          <p:cNvPr id="103431"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cs typeface="Arial" charset="0"/>
              </a:defRPr>
            </a:lvl1pPr>
          </a:lstStyle>
          <a:p>
            <a:pPr>
              <a:defRPr/>
            </a:pPr>
            <a:fld id="{0A5D1808-6403-468A-8448-1DD10897FC86}" type="slidenum">
              <a:rPr lang="en-US"/>
              <a:pPr>
                <a:defRPr/>
              </a:pPr>
              <a:t>‹#›</a:t>
            </a:fld>
            <a:endParaRPr 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Calibri"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Calibri"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Calibri"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Calibri"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Calibri"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_rels/notesSlide56.xml.rels><?xml version="1.0" encoding="UTF-8" standalone="yes"?>
<Relationships xmlns="http://schemas.openxmlformats.org/package/2006/relationships"><Relationship Id="rId2" Type="http://schemas.openxmlformats.org/officeDocument/2006/relationships/slide" Target="../slides/slide56.xml"/><Relationship Id="rId1" Type="http://schemas.openxmlformats.org/officeDocument/2006/relationships/notesMaster" Target="../notesMasters/notesMaster1.xml"/></Relationships>
</file>

<file path=ppt/notesSlides/_rels/notesSlide57.xml.rels><?xml version="1.0" encoding="UTF-8" standalone="yes"?>
<Relationships xmlns="http://schemas.openxmlformats.org/package/2006/relationships"><Relationship Id="rId2" Type="http://schemas.openxmlformats.org/officeDocument/2006/relationships/slide" Target="../slides/slide57.xml"/><Relationship Id="rId1" Type="http://schemas.openxmlformats.org/officeDocument/2006/relationships/notesMaster" Target="../notesMasters/notesMaster1.xml"/></Relationships>
</file>

<file path=ppt/notesSlides/_rels/notesSlide58.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_rels/notesSlide59.xml.rels><?xml version="1.0" encoding="UTF-8" standalone="yes"?>
<Relationships xmlns="http://schemas.openxmlformats.org/package/2006/relationships"><Relationship Id="rId2" Type="http://schemas.openxmlformats.org/officeDocument/2006/relationships/slide" Target="../slides/slide59.xml"/><Relationship Id="rId1" Type="http://schemas.openxmlformats.org/officeDocument/2006/relationships/notesMaster" Target="../notesMasters/notesMaster1.xml"/></Relationships>
</file>

<file path=ppt/notesSlides/_rels/notesSlide60.xml.rels><?xml version="1.0" encoding="UTF-8" standalone="yes"?>
<Relationships xmlns="http://schemas.openxmlformats.org/package/2006/relationships"><Relationship Id="rId2" Type="http://schemas.openxmlformats.org/officeDocument/2006/relationships/slide" Target="../slides/slide60.xml"/><Relationship Id="rId1" Type="http://schemas.openxmlformats.org/officeDocument/2006/relationships/notesMaster" Target="../notesMasters/notesMaster1.xml"/></Relationships>
</file>

<file path=ppt/notesSlides/_rels/notesSlide61.xml.rels><?xml version="1.0" encoding="UTF-8" standalone="yes"?>
<Relationships xmlns="http://schemas.openxmlformats.org/package/2006/relationships"><Relationship Id="rId2" Type="http://schemas.openxmlformats.org/officeDocument/2006/relationships/slide" Target="../slides/slide61.xml"/><Relationship Id="rId1" Type="http://schemas.openxmlformats.org/officeDocument/2006/relationships/notesMaster" Target="../notesMasters/notesMaster1.xml"/></Relationships>
</file>

<file path=ppt/notesSlides/_rels/notesSlide62.xml.rels><?xml version="1.0" encoding="UTF-8" standalone="yes"?>
<Relationships xmlns="http://schemas.openxmlformats.org/package/2006/relationships"><Relationship Id="rId2" Type="http://schemas.openxmlformats.org/officeDocument/2006/relationships/slide" Target="../slides/slide62.xml"/><Relationship Id="rId1" Type="http://schemas.openxmlformats.org/officeDocument/2006/relationships/notesMaster" Target="../notesMasters/notesMaster1.xml"/></Relationships>
</file>

<file path=ppt/notesSlides/_rels/notesSlide63.xml.rels><?xml version="1.0" encoding="UTF-8" standalone="yes"?>
<Relationships xmlns="http://schemas.openxmlformats.org/package/2006/relationships"><Relationship Id="rId2" Type="http://schemas.openxmlformats.org/officeDocument/2006/relationships/slide" Target="../slides/slide63.xml"/><Relationship Id="rId1" Type="http://schemas.openxmlformats.org/officeDocument/2006/relationships/notesMaster" Target="../notesMasters/notesMaster1.xml"/></Relationships>
</file>

<file path=ppt/notesSlides/_rels/notesSlide64.xml.rels><?xml version="1.0" encoding="UTF-8" standalone="yes"?>
<Relationships xmlns="http://schemas.openxmlformats.org/package/2006/relationships"><Relationship Id="rId2" Type="http://schemas.openxmlformats.org/officeDocument/2006/relationships/slide" Target="../slides/slide64.xml"/><Relationship Id="rId1" Type="http://schemas.openxmlformats.org/officeDocument/2006/relationships/notesMaster" Target="../notesMasters/notesMaster1.xml"/></Relationships>
</file>

<file path=ppt/notesSlides/_rels/notesSlide65.xml.rels><?xml version="1.0" encoding="UTF-8" standalone="yes"?>
<Relationships xmlns="http://schemas.openxmlformats.org/package/2006/relationships"><Relationship Id="rId2" Type="http://schemas.openxmlformats.org/officeDocument/2006/relationships/slide" Target="../slides/slide65.xml"/><Relationship Id="rId1" Type="http://schemas.openxmlformats.org/officeDocument/2006/relationships/notesMaster" Target="../notesMasters/notesMaster1.xml"/></Relationships>
</file>

<file path=ppt/notesSlides/_rels/notesSlide66.xml.rels><?xml version="1.0" encoding="UTF-8" standalone="yes"?>
<Relationships xmlns="http://schemas.openxmlformats.org/package/2006/relationships"><Relationship Id="rId2" Type="http://schemas.openxmlformats.org/officeDocument/2006/relationships/slide" Target="../slides/slide66.xml"/><Relationship Id="rId1" Type="http://schemas.openxmlformats.org/officeDocument/2006/relationships/notesMaster" Target="../notesMasters/notesMaster1.xml"/></Relationships>
</file>

<file path=ppt/notesSlides/_rels/notesSlide67.xml.rels><?xml version="1.0" encoding="UTF-8" standalone="yes"?>
<Relationships xmlns="http://schemas.openxmlformats.org/package/2006/relationships"><Relationship Id="rId2" Type="http://schemas.openxmlformats.org/officeDocument/2006/relationships/slide" Target="../slides/slide6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4754" name="Rectangle 2"/>
          <p:cNvSpPr>
            <a:spLocks noRot="1" noChangeArrowheads="1" noTextEdit="1"/>
          </p:cNvSpPr>
          <p:nvPr>
            <p:ph type="sldImg"/>
          </p:nvPr>
        </p:nvSpPr>
        <p:spPr>
          <a:ln/>
        </p:spPr>
      </p:sp>
      <p:sp>
        <p:nvSpPr>
          <p:cNvPr id="74755"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778" name="Rectangle 2"/>
          <p:cNvSpPr>
            <a:spLocks noRot="1" noChangeArrowheads="1" noTextEdit="1"/>
          </p:cNvSpPr>
          <p:nvPr>
            <p:ph type="sldImg"/>
          </p:nvPr>
        </p:nvSpPr>
        <p:spPr>
          <a:ln/>
        </p:spPr>
      </p:sp>
      <p:sp>
        <p:nvSpPr>
          <p:cNvPr id="7577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6802" name="Rectangle 2"/>
          <p:cNvSpPr>
            <a:spLocks noRot="1" noChangeArrowheads="1" noTextEdit="1"/>
          </p:cNvSpPr>
          <p:nvPr>
            <p:ph type="sldImg"/>
          </p:nvPr>
        </p:nvSpPr>
        <p:spPr>
          <a:ln/>
        </p:spPr>
      </p:sp>
      <p:sp>
        <p:nvSpPr>
          <p:cNvPr id="7680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Rectangle 2"/>
          <p:cNvSpPr>
            <a:spLocks noRot="1" noChangeArrowheads="1" noTextEdit="1"/>
          </p:cNvSpPr>
          <p:nvPr>
            <p:ph type="sldImg"/>
          </p:nvPr>
        </p:nvSpPr>
        <p:spPr>
          <a:ln/>
        </p:spPr>
      </p:sp>
      <p:sp>
        <p:nvSpPr>
          <p:cNvPr id="7782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Rot="1" noChangeArrowheads="1" noTextEdit="1"/>
          </p:cNvSpPr>
          <p:nvPr>
            <p:ph type="sldImg"/>
          </p:nvPr>
        </p:nvSpPr>
        <p:spPr>
          <a:ln/>
        </p:spPr>
      </p:sp>
      <p:sp>
        <p:nvSpPr>
          <p:cNvPr id="7885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Rot="1" noChangeArrowheads="1" noTextEdit="1"/>
          </p:cNvSpPr>
          <p:nvPr>
            <p:ph type="sldImg"/>
          </p:nvPr>
        </p:nvSpPr>
        <p:spPr>
          <a:ln/>
        </p:spPr>
      </p:sp>
      <p:sp>
        <p:nvSpPr>
          <p:cNvPr id="7987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p:cNvSpPr>
            <a:spLocks noRot="1" noChangeArrowheads="1" noTextEdit="1"/>
          </p:cNvSpPr>
          <p:nvPr>
            <p:ph type="sldImg"/>
          </p:nvPr>
        </p:nvSpPr>
        <p:spPr>
          <a:ln/>
        </p:spPr>
      </p:sp>
      <p:sp>
        <p:nvSpPr>
          <p:cNvPr id="8089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22" name="Rectangle 2"/>
          <p:cNvSpPr>
            <a:spLocks noRot="1" noChangeArrowheads="1" noTextEdit="1"/>
          </p:cNvSpPr>
          <p:nvPr>
            <p:ph type="sldImg"/>
          </p:nvPr>
        </p:nvSpPr>
        <p:spPr>
          <a:ln/>
        </p:spPr>
      </p:sp>
      <p:sp>
        <p:nvSpPr>
          <p:cNvPr id="8192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Rot="1" noChangeArrowheads="1" noTextEdit="1"/>
          </p:cNvSpPr>
          <p:nvPr>
            <p:ph type="sldImg"/>
          </p:nvPr>
        </p:nvSpPr>
        <p:spPr>
          <a:ln/>
        </p:spPr>
      </p:sp>
      <p:sp>
        <p:nvSpPr>
          <p:cNvPr id="8294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2"/>
          <p:cNvSpPr>
            <a:spLocks noRot="1" noChangeArrowheads="1" noTextEdit="1"/>
          </p:cNvSpPr>
          <p:nvPr>
            <p:ph type="sldImg"/>
          </p:nvPr>
        </p:nvSpPr>
        <p:spPr>
          <a:ln/>
        </p:spPr>
      </p:sp>
      <p:sp>
        <p:nvSpPr>
          <p:cNvPr id="83971"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994" name="Rectangle 2"/>
          <p:cNvSpPr>
            <a:spLocks noRot="1" noChangeArrowheads="1" noTextEdit="1"/>
          </p:cNvSpPr>
          <p:nvPr>
            <p:ph type="sldImg"/>
          </p:nvPr>
        </p:nvSpPr>
        <p:spPr>
          <a:ln/>
        </p:spPr>
      </p:sp>
      <p:sp>
        <p:nvSpPr>
          <p:cNvPr id="8499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p:cNvSpPr>
            <a:spLocks noRot="1" noChangeArrowheads="1" noTextEdit="1"/>
          </p:cNvSpPr>
          <p:nvPr>
            <p:ph type="sldImg"/>
          </p:nvPr>
        </p:nvSpPr>
        <p:spPr>
          <a:ln/>
        </p:spPr>
      </p:sp>
      <p:sp>
        <p:nvSpPr>
          <p:cNvPr id="8601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p:cNvSpPr>
            <a:spLocks noRot="1" noChangeArrowheads="1" noTextEdit="1"/>
          </p:cNvSpPr>
          <p:nvPr>
            <p:ph type="sldImg"/>
          </p:nvPr>
        </p:nvSpPr>
        <p:spPr>
          <a:ln/>
        </p:spPr>
      </p:sp>
      <p:sp>
        <p:nvSpPr>
          <p:cNvPr id="8704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p:cNvSpPr>
            <a:spLocks noRot="1" noChangeArrowheads="1" noTextEdit="1"/>
          </p:cNvSpPr>
          <p:nvPr>
            <p:ph type="sldImg"/>
          </p:nvPr>
        </p:nvSpPr>
        <p:spPr>
          <a:ln/>
        </p:spPr>
      </p:sp>
      <p:sp>
        <p:nvSpPr>
          <p:cNvPr id="8806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p:cNvSpPr>
            <a:spLocks noRot="1" noChangeArrowheads="1" noTextEdit="1"/>
          </p:cNvSpPr>
          <p:nvPr>
            <p:ph type="sldImg"/>
          </p:nvPr>
        </p:nvSpPr>
        <p:spPr>
          <a:ln/>
        </p:spPr>
      </p:sp>
      <p:sp>
        <p:nvSpPr>
          <p:cNvPr id="8909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p:cNvSpPr>
            <a:spLocks noRot="1" noChangeArrowheads="1" noTextEdit="1"/>
          </p:cNvSpPr>
          <p:nvPr>
            <p:ph type="sldImg"/>
          </p:nvPr>
        </p:nvSpPr>
        <p:spPr>
          <a:ln/>
        </p:spPr>
      </p:sp>
      <p:sp>
        <p:nvSpPr>
          <p:cNvPr id="9011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7698" name="Rectangle 2"/>
          <p:cNvSpPr>
            <a:spLocks noRot="1" noChangeArrowheads="1" noTextEdit="1"/>
          </p:cNvSpPr>
          <p:nvPr>
            <p:ph type="sldImg"/>
          </p:nvPr>
        </p:nvSpPr>
        <p:spPr>
          <a:ln/>
        </p:spPr>
      </p:sp>
      <p:sp>
        <p:nvSpPr>
          <p:cNvPr id="15769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p:cNvSpPr>
            <a:spLocks noRot="1" noChangeArrowheads="1" noTextEdit="1"/>
          </p:cNvSpPr>
          <p:nvPr>
            <p:ph type="sldImg"/>
          </p:nvPr>
        </p:nvSpPr>
        <p:spPr>
          <a:ln/>
        </p:spPr>
      </p:sp>
      <p:sp>
        <p:nvSpPr>
          <p:cNvPr id="9113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p:cNvSpPr>
            <a:spLocks noRot="1" noChangeArrowheads="1" noTextEdit="1"/>
          </p:cNvSpPr>
          <p:nvPr>
            <p:ph type="sldImg"/>
          </p:nvPr>
        </p:nvSpPr>
        <p:spPr>
          <a:ln/>
        </p:spPr>
      </p:sp>
      <p:sp>
        <p:nvSpPr>
          <p:cNvPr id="92163"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186" name="Rectangle 2"/>
          <p:cNvSpPr>
            <a:spLocks noRot="1" noChangeArrowheads="1" noTextEdit="1"/>
          </p:cNvSpPr>
          <p:nvPr>
            <p:ph type="sldImg"/>
          </p:nvPr>
        </p:nvSpPr>
        <p:spPr>
          <a:ln/>
        </p:spPr>
      </p:sp>
      <p:sp>
        <p:nvSpPr>
          <p:cNvPr id="9318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4210" name="Rectangle 2"/>
          <p:cNvSpPr>
            <a:spLocks noRot="1" noChangeArrowheads="1" noTextEdit="1"/>
          </p:cNvSpPr>
          <p:nvPr>
            <p:ph type="sldImg"/>
          </p:nvPr>
        </p:nvSpPr>
        <p:spPr>
          <a:ln/>
        </p:spPr>
      </p:sp>
      <p:sp>
        <p:nvSpPr>
          <p:cNvPr id="94211"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p:cNvSpPr>
            <a:spLocks noRot="1" noChangeArrowheads="1" noTextEdit="1"/>
          </p:cNvSpPr>
          <p:nvPr>
            <p:ph type="sldImg"/>
          </p:nvPr>
        </p:nvSpPr>
        <p:spPr>
          <a:ln/>
        </p:spPr>
      </p:sp>
      <p:sp>
        <p:nvSpPr>
          <p:cNvPr id="95235"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258" name="Rectangle 2"/>
          <p:cNvSpPr>
            <a:spLocks noRot="1" noChangeArrowheads="1" noTextEdit="1"/>
          </p:cNvSpPr>
          <p:nvPr>
            <p:ph type="sldImg"/>
          </p:nvPr>
        </p:nvSpPr>
        <p:spPr>
          <a:ln/>
        </p:spPr>
      </p:sp>
      <p:sp>
        <p:nvSpPr>
          <p:cNvPr id="96259"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7282" name="Rectangle 2"/>
          <p:cNvSpPr>
            <a:spLocks noRot="1" noChangeArrowheads="1" noTextEdit="1"/>
          </p:cNvSpPr>
          <p:nvPr>
            <p:ph type="sldImg"/>
          </p:nvPr>
        </p:nvSpPr>
        <p:spPr>
          <a:ln/>
        </p:spPr>
      </p:sp>
      <p:sp>
        <p:nvSpPr>
          <p:cNvPr id="9728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Rot="1" noChangeArrowheads="1" noTextEdit="1"/>
          </p:cNvSpPr>
          <p:nvPr>
            <p:ph type="sldImg"/>
          </p:nvPr>
        </p:nvSpPr>
        <p:spPr>
          <a:ln/>
        </p:spPr>
      </p:sp>
      <p:sp>
        <p:nvSpPr>
          <p:cNvPr id="9830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330" name="Rectangle 2"/>
          <p:cNvSpPr>
            <a:spLocks noRot="1" noChangeArrowheads="1" noTextEdit="1"/>
          </p:cNvSpPr>
          <p:nvPr>
            <p:ph type="sldImg"/>
          </p:nvPr>
        </p:nvSpPr>
        <p:spPr>
          <a:ln/>
        </p:spPr>
      </p:sp>
      <p:sp>
        <p:nvSpPr>
          <p:cNvPr id="9933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0354" name="Rectangle 2"/>
          <p:cNvSpPr>
            <a:spLocks noRot="1" noChangeArrowheads="1" noTextEdit="1"/>
          </p:cNvSpPr>
          <p:nvPr>
            <p:ph type="sldImg"/>
          </p:nvPr>
        </p:nvSpPr>
        <p:spPr>
          <a:ln/>
        </p:spPr>
      </p:sp>
      <p:sp>
        <p:nvSpPr>
          <p:cNvPr id="10035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1378" name="Rectangle 2"/>
          <p:cNvSpPr>
            <a:spLocks noRot="1" noChangeArrowheads="1" noTextEdit="1"/>
          </p:cNvSpPr>
          <p:nvPr>
            <p:ph type="sldImg"/>
          </p:nvPr>
        </p:nvSpPr>
        <p:spPr>
          <a:ln/>
        </p:spPr>
      </p:sp>
      <p:sp>
        <p:nvSpPr>
          <p:cNvPr id="10137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722" name="Rectangle 2"/>
          <p:cNvSpPr>
            <a:spLocks noRot="1" noChangeArrowheads="1" noTextEdit="1"/>
          </p:cNvSpPr>
          <p:nvPr>
            <p:ph type="sldImg"/>
          </p:nvPr>
        </p:nvSpPr>
        <p:spPr>
          <a:ln/>
        </p:spPr>
      </p:sp>
      <p:sp>
        <p:nvSpPr>
          <p:cNvPr id="15872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3058" name="Rectangle 2"/>
          <p:cNvSpPr>
            <a:spLocks noRot="1" noChangeArrowheads="1" noTextEdit="1"/>
          </p:cNvSpPr>
          <p:nvPr>
            <p:ph type="sldImg"/>
          </p:nvPr>
        </p:nvSpPr>
        <p:spPr>
          <a:ln/>
        </p:spPr>
      </p:sp>
      <p:sp>
        <p:nvSpPr>
          <p:cNvPr id="17305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9746" name="Rectangle 2"/>
          <p:cNvSpPr>
            <a:spLocks noRot="1" noChangeArrowheads="1" noTextEdit="1"/>
          </p:cNvSpPr>
          <p:nvPr>
            <p:ph type="sldImg"/>
          </p:nvPr>
        </p:nvSpPr>
        <p:spPr>
          <a:ln/>
        </p:spPr>
      </p:sp>
      <p:sp>
        <p:nvSpPr>
          <p:cNvPr id="15974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Rectangle 2"/>
          <p:cNvSpPr>
            <a:spLocks noRot="1" noChangeArrowheads="1" noTextEdit="1"/>
          </p:cNvSpPr>
          <p:nvPr>
            <p:ph type="sldImg"/>
          </p:nvPr>
        </p:nvSpPr>
        <p:spPr>
          <a:ln/>
        </p:spPr>
      </p:sp>
      <p:sp>
        <p:nvSpPr>
          <p:cNvPr id="16077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1794" name="Rectangle 2"/>
          <p:cNvSpPr>
            <a:spLocks noRot="1" noChangeArrowheads="1" noTextEdit="1"/>
          </p:cNvSpPr>
          <p:nvPr>
            <p:ph type="sldImg"/>
          </p:nvPr>
        </p:nvSpPr>
        <p:spPr>
          <a:ln/>
        </p:spPr>
      </p:sp>
      <p:sp>
        <p:nvSpPr>
          <p:cNvPr id="16179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2818" name="Rectangle 2"/>
          <p:cNvSpPr>
            <a:spLocks noRot="1" noChangeArrowheads="1" noTextEdit="1"/>
          </p:cNvSpPr>
          <p:nvPr>
            <p:ph type="sldImg"/>
          </p:nvPr>
        </p:nvSpPr>
        <p:spPr>
          <a:ln/>
        </p:spPr>
      </p:sp>
      <p:sp>
        <p:nvSpPr>
          <p:cNvPr id="16281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Rectangle 2"/>
          <p:cNvSpPr>
            <a:spLocks noRot="1" noChangeArrowheads="1" noTextEdit="1"/>
          </p:cNvSpPr>
          <p:nvPr>
            <p:ph type="sldImg"/>
          </p:nvPr>
        </p:nvSpPr>
        <p:spPr>
          <a:ln/>
        </p:spPr>
      </p:sp>
      <p:sp>
        <p:nvSpPr>
          <p:cNvPr id="16384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02" name="Rectangle 2"/>
          <p:cNvSpPr>
            <a:spLocks noRot="1" noChangeArrowheads="1" noTextEdit="1"/>
          </p:cNvSpPr>
          <p:nvPr>
            <p:ph type="sldImg"/>
          </p:nvPr>
        </p:nvSpPr>
        <p:spPr>
          <a:ln/>
        </p:spPr>
      </p:sp>
      <p:sp>
        <p:nvSpPr>
          <p:cNvPr id="10240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426" name="Rectangle 2"/>
          <p:cNvSpPr>
            <a:spLocks noRot="1" noChangeArrowheads="1" noTextEdit="1"/>
          </p:cNvSpPr>
          <p:nvPr>
            <p:ph type="sldImg"/>
          </p:nvPr>
        </p:nvSpPr>
        <p:spPr>
          <a:ln/>
        </p:spPr>
      </p:sp>
      <p:sp>
        <p:nvSpPr>
          <p:cNvPr id="10342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450" name="Rectangle 2"/>
          <p:cNvSpPr>
            <a:spLocks noRot="1" noChangeArrowheads="1" noTextEdit="1"/>
          </p:cNvSpPr>
          <p:nvPr>
            <p:ph type="sldImg"/>
          </p:nvPr>
        </p:nvSpPr>
        <p:spPr>
          <a:ln/>
        </p:spPr>
      </p:sp>
      <p:sp>
        <p:nvSpPr>
          <p:cNvPr id="10445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8962" name="Rectangle 2"/>
          <p:cNvSpPr>
            <a:spLocks noRot="1" noChangeArrowheads="1" noTextEdit="1"/>
          </p:cNvSpPr>
          <p:nvPr>
            <p:ph type="sldImg"/>
          </p:nvPr>
        </p:nvSpPr>
        <p:spPr>
          <a:ln/>
        </p:spPr>
      </p:sp>
      <p:sp>
        <p:nvSpPr>
          <p:cNvPr id="16896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1010" name="Rectangle 2"/>
          <p:cNvSpPr>
            <a:spLocks noRot="1" noChangeArrowheads="1" noTextEdit="1"/>
          </p:cNvSpPr>
          <p:nvPr>
            <p:ph type="sldImg"/>
          </p:nvPr>
        </p:nvSpPr>
        <p:spPr>
          <a:ln/>
        </p:spPr>
      </p:sp>
      <p:sp>
        <p:nvSpPr>
          <p:cNvPr id="17101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498" name="Rectangle 2"/>
          <p:cNvSpPr>
            <a:spLocks noRot="1" noChangeArrowheads="1" noTextEdit="1"/>
          </p:cNvSpPr>
          <p:nvPr>
            <p:ph type="sldImg"/>
          </p:nvPr>
        </p:nvSpPr>
        <p:spPr>
          <a:ln/>
        </p:spPr>
      </p:sp>
      <p:sp>
        <p:nvSpPr>
          <p:cNvPr id="106499"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7522" name="Rectangle 2"/>
          <p:cNvSpPr>
            <a:spLocks noRot="1" noChangeArrowheads="1" noTextEdit="1"/>
          </p:cNvSpPr>
          <p:nvPr>
            <p:ph type="sldImg"/>
          </p:nvPr>
        </p:nvSpPr>
        <p:spPr>
          <a:ln/>
        </p:spPr>
      </p:sp>
      <p:sp>
        <p:nvSpPr>
          <p:cNvPr id="107523"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546" name="Rectangle 2"/>
          <p:cNvSpPr>
            <a:spLocks noRot="1" noChangeArrowheads="1" noTextEdit="1"/>
          </p:cNvSpPr>
          <p:nvPr>
            <p:ph type="sldImg"/>
          </p:nvPr>
        </p:nvSpPr>
        <p:spPr>
          <a:ln/>
        </p:spPr>
      </p:sp>
      <p:sp>
        <p:nvSpPr>
          <p:cNvPr id="10854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866" name="Rectangle 2"/>
          <p:cNvSpPr>
            <a:spLocks noRot="1" noChangeArrowheads="1" noTextEdit="1"/>
          </p:cNvSpPr>
          <p:nvPr>
            <p:ph type="sldImg"/>
          </p:nvPr>
        </p:nvSpPr>
        <p:spPr>
          <a:ln/>
        </p:spPr>
      </p:sp>
      <p:sp>
        <p:nvSpPr>
          <p:cNvPr id="164867"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570"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09571"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09572" name="Rectangle 7"/>
          <p:cNvSpPr>
            <a:spLocks noGrp="1" noChangeArrowheads="1"/>
          </p:cNvSpPr>
          <p:nvPr>
            <p:ph type="sldNum" sz="quarter" idx="5"/>
          </p:nvPr>
        </p:nvSpPr>
        <p:spPr>
          <a:noFill/>
        </p:spPr>
        <p:txBody>
          <a:bodyPr/>
          <a:lstStyle/>
          <a:p>
            <a:fld id="{3879CD79-047E-4BF8-B649-D7568AEAF11A}" type="slidenum">
              <a:rPr lang="en-US" smtClean="0">
                <a:latin typeface="Arial" pitchFamily="34" charset="0"/>
                <a:cs typeface="Arial" pitchFamily="34" charset="0"/>
              </a:rPr>
              <a:pPr/>
              <a:t>45</a:t>
            </a:fld>
            <a:endParaRPr lang="en-US" smtClean="0">
              <a:latin typeface="Arial" pitchFamily="34" charset="0"/>
              <a:cs typeface="Arial" pitchFamily="34" charset="0"/>
            </a:endParaRPr>
          </a:p>
        </p:txBody>
      </p:sp>
      <p:sp>
        <p:nvSpPr>
          <p:cNvPr id="109573" name="Rectangle 2"/>
          <p:cNvSpPr>
            <a:spLocks noRot="1" noChangeArrowheads="1" noTextEdit="1"/>
          </p:cNvSpPr>
          <p:nvPr>
            <p:ph type="sldImg"/>
          </p:nvPr>
        </p:nvSpPr>
        <p:spPr>
          <a:ln/>
        </p:spPr>
      </p:sp>
      <p:sp>
        <p:nvSpPr>
          <p:cNvPr id="109574"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0595"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0596" name="Rectangle 7"/>
          <p:cNvSpPr>
            <a:spLocks noGrp="1" noChangeArrowheads="1"/>
          </p:cNvSpPr>
          <p:nvPr>
            <p:ph type="sldNum" sz="quarter" idx="5"/>
          </p:nvPr>
        </p:nvSpPr>
        <p:spPr>
          <a:noFill/>
        </p:spPr>
        <p:txBody>
          <a:bodyPr/>
          <a:lstStyle/>
          <a:p>
            <a:fld id="{DD63C1F9-AE2B-4285-9A6C-946D572997D9}" type="slidenum">
              <a:rPr lang="en-US" smtClean="0">
                <a:latin typeface="Arial" pitchFamily="34" charset="0"/>
                <a:cs typeface="Arial" pitchFamily="34" charset="0"/>
              </a:rPr>
              <a:pPr/>
              <a:t>46</a:t>
            </a:fld>
            <a:endParaRPr lang="en-US" smtClean="0">
              <a:latin typeface="Arial" pitchFamily="34" charset="0"/>
              <a:cs typeface="Arial" pitchFamily="34" charset="0"/>
            </a:endParaRPr>
          </a:p>
        </p:txBody>
      </p:sp>
      <p:sp>
        <p:nvSpPr>
          <p:cNvPr id="110597" name="Rectangle 2"/>
          <p:cNvSpPr>
            <a:spLocks noRot="1" noChangeArrowheads="1" noTextEdit="1"/>
          </p:cNvSpPr>
          <p:nvPr>
            <p:ph type="sldImg"/>
          </p:nvPr>
        </p:nvSpPr>
        <p:spPr>
          <a:ln/>
        </p:spPr>
      </p:sp>
      <p:sp>
        <p:nvSpPr>
          <p:cNvPr id="110598"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1619"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1620" name="Rectangle 7"/>
          <p:cNvSpPr>
            <a:spLocks noGrp="1" noChangeArrowheads="1"/>
          </p:cNvSpPr>
          <p:nvPr>
            <p:ph type="sldNum" sz="quarter" idx="5"/>
          </p:nvPr>
        </p:nvSpPr>
        <p:spPr>
          <a:noFill/>
        </p:spPr>
        <p:txBody>
          <a:bodyPr/>
          <a:lstStyle/>
          <a:p>
            <a:fld id="{7AF0E143-3689-40B2-BBF8-33020958C030}" type="slidenum">
              <a:rPr lang="en-US" smtClean="0">
                <a:latin typeface="Arial" pitchFamily="34" charset="0"/>
                <a:cs typeface="Arial" pitchFamily="34" charset="0"/>
              </a:rPr>
              <a:pPr/>
              <a:t>47</a:t>
            </a:fld>
            <a:endParaRPr lang="en-US" smtClean="0">
              <a:latin typeface="Arial" pitchFamily="34" charset="0"/>
              <a:cs typeface="Arial" pitchFamily="34" charset="0"/>
            </a:endParaRPr>
          </a:p>
        </p:txBody>
      </p:sp>
      <p:sp>
        <p:nvSpPr>
          <p:cNvPr id="111621" name="Rectangle 2"/>
          <p:cNvSpPr>
            <a:spLocks noRot="1" noChangeArrowheads="1" noTextEdit="1"/>
          </p:cNvSpPr>
          <p:nvPr>
            <p:ph type="sldImg"/>
          </p:nvPr>
        </p:nvSpPr>
        <p:spPr>
          <a:ln/>
        </p:spPr>
      </p:sp>
      <p:sp>
        <p:nvSpPr>
          <p:cNvPr id="111622"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42"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2643"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2644" name="Rectangle 7"/>
          <p:cNvSpPr>
            <a:spLocks noGrp="1" noChangeArrowheads="1"/>
          </p:cNvSpPr>
          <p:nvPr>
            <p:ph type="sldNum" sz="quarter" idx="5"/>
          </p:nvPr>
        </p:nvSpPr>
        <p:spPr>
          <a:noFill/>
        </p:spPr>
        <p:txBody>
          <a:bodyPr/>
          <a:lstStyle/>
          <a:p>
            <a:fld id="{81A867B7-BC26-490E-B73E-4ACC94DAAAB5}" type="slidenum">
              <a:rPr lang="en-US" smtClean="0">
                <a:latin typeface="Arial" pitchFamily="34" charset="0"/>
                <a:cs typeface="Arial" pitchFamily="34" charset="0"/>
              </a:rPr>
              <a:pPr/>
              <a:t>48</a:t>
            </a:fld>
            <a:endParaRPr lang="en-US" smtClean="0">
              <a:latin typeface="Arial" pitchFamily="34" charset="0"/>
              <a:cs typeface="Arial" pitchFamily="34" charset="0"/>
            </a:endParaRPr>
          </a:p>
        </p:txBody>
      </p:sp>
      <p:sp>
        <p:nvSpPr>
          <p:cNvPr id="112645" name="Rectangle 2"/>
          <p:cNvSpPr>
            <a:spLocks noRot="1" noChangeArrowheads="1" noTextEdit="1"/>
          </p:cNvSpPr>
          <p:nvPr>
            <p:ph type="sldImg"/>
          </p:nvPr>
        </p:nvSpPr>
        <p:spPr>
          <a:ln/>
        </p:spPr>
      </p:sp>
      <p:sp>
        <p:nvSpPr>
          <p:cNvPr id="112646"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3667"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3668" name="Rectangle 7"/>
          <p:cNvSpPr>
            <a:spLocks noGrp="1" noChangeArrowheads="1"/>
          </p:cNvSpPr>
          <p:nvPr>
            <p:ph type="sldNum" sz="quarter" idx="5"/>
          </p:nvPr>
        </p:nvSpPr>
        <p:spPr>
          <a:noFill/>
        </p:spPr>
        <p:txBody>
          <a:bodyPr/>
          <a:lstStyle/>
          <a:p>
            <a:fld id="{49A308B4-2BE2-4880-9579-521F0F1E2DCB}" type="slidenum">
              <a:rPr lang="en-US" smtClean="0">
                <a:latin typeface="Arial" pitchFamily="34" charset="0"/>
                <a:cs typeface="Arial" pitchFamily="34" charset="0"/>
              </a:rPr>
              <a:pPr/>
              <a:t>49</a:t>
            </a:fld>
            <a:endParaRPr lang="en-US" smtClean="0">
              <a:latin typeface="Arial" pitchFamily="34" charset="0"/>
              <a:cs typeface="Arial" pitchFamily="34" charset="0"/>
            </a:endParaRPr>
          </a:p>
        </p:txBody>
      </p:sp>
      <p:sp>
        <p:nvSpPr>
          <p:cNvPr id="113669" name="Rectangle 2"/>
          <p:cNvSpPr>
            <a:spLocks noRot="1" noChangeArrowheads="1" noTextEdit="1"/>
          </p:cNvSpPr>
          <p:nvPr>
            <p:ph type="sldImg"/>
          </p:nvPr>
        </p:nvSpPr>
        <p:spPr>
          <a:ln/>
        </p:spPr>
      </p:sp>
      <p:sp>
        <p:nvSpPr>
          <p:cNvPr id="113670"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90"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4691"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4692" name="Rectangle 7"/>
          <p:cNvSpPr>
            <a:spLocks noGrp="1" noChangeArrowheads="1"/>
          </p:cNvSpPr>
          <p:nvPr>
            <p:ph type="sldNum" sz="quarter" idx="5"/>
          </p:nvPr>
        </p:nvSpPr>
        <p:spPr>
          <a:noFill/>
        </p:spPr>
        <p:txBody>
          <a:bodyPr/>
          <a:lstStyle/>
          <a:p>
            <a:fld id="{05C455D1-DA1F-47A8-BDF1-819376F4900F}" type="slidenum">
              <a:rPr lang="en-US" smtClean="0">
                <a:latin typeface="Arial" pitchFamily="34" charset="0"/>
                <a:cs typeface="Arial" pitchFamily="34" charset="0"/>
              </a:rPr>
              <a:pPr/>
              <a:t>50</a:t>
            </a:fld>
            <a:endParaRPr lang="en-US" smtClean="0">
              <a:latin typeface="Arial" pitchFamily="34" charset="0"/>
              <a:cs typeface="Arial" pitchFamily="34" charset="0"/>
            </a:endParaRPr>
          </a:p>
        </p:txBody>
      </p:sp>
      <p:sp>
        <p:nvSpPr>
          <p:cNvPr id="114693" name="Rectangle 2"/>
          <p:cNvSpPr>
            <a:spLocks noRot="1" noChangeArrowheads="1" noTextEdit="1"/>
          </p:cNvSpPr>
          <p:nvPr>
            <p:ph type="sldImg"/>
          </p:nvPr>
        </p:nvSpPr>
        <p:spPr>
          <a:ln/>
        </p:spPr>
      </p:sp>
      <p:sp>
        <p:nvSpPr>
          <p:cNvPr id="114694"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5715"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5716" name="Rectangle 7"/>
          <p:cNvSpPr>
            <a:spLocks noGrp="1" noChangeArrowheads="1"/>
          </p:cNvSpPr>
          <p:nvPr>
            <p:ph type="sldNum" sz="quarter" idx="5"/>
          </p:nvPr>
        </p:nvSpPr>
        <p:spPr>
          <a:noFill/>
        </p:spPr>
        <p:txBody>
          <a:bodyPr/>
          <a:lstStyle/>
          <a:p>
            <a:fld id="{9E131999-7840-477D-A287-FA123183A843}" type="slidenum">
              <a:rPr lang="en-US" smtClean="0">
                <a:latin typeface="Arial" pitchFamily="34" charset="0"/>
                <a:cs typeface="Arial" pitchFamily="34" charset="0"/>
              </a:rPr>
              <a:pPr/>
              <a:t>51</a:t>
            </a:fld>
            <a:endParaRPr lang="en-US" smtClean="0">
              <a:latin typeface="Arial" pitchFamily="34" charset="0"/>
              <a:cs typeface="Arial" pitchFamily="34" charset="0"/>
            </a:endParaRPr>
          </a:p>
        </p:txBody>
      </p:sp>
      <p:sp>
        <p:nvSpPr>
          <p:cNvPr id="115717" name="Rectangle 2"/>
          <p:cNvSpPr>
            <a:spLocks noRot="1" noChangeArrowheads="1" noTextEdit="1"/>
          </p:cNvSpPr>
          <p:nvPr>
            <p:ph type="sldImg"/>
          </p:nvPr>
        </p:nvSpPr>
        <p:spPr>
          <a:ln/>
        </p:spPr>
      </p:sp>
      <p:sp>
        <p:nvSpPr>
          <p:cNvPr id="115718"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8"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6739"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6740" name="Rectangle 7"/>
          <p:cNvSpPr>
            <a:spLocks noGrp="1" noChangeArrowheads="1"/>
          </p:cNvSpPr>
          <p:nvPr>
            <p:ph type="sldNum" sz="quarter" idx="5"/>
          </p:nvPr>
        </p:nvSpPr>
        <p:spPr>
          <a:noFill/>
        </p:spPr>
        <p:txBody>
          <a:bodyPr/>
          <a:lstStyle/>
          <a:p>
            <a:fld id="{D18500F5-A136-4BEC-B5EE-2AC2BF752D77}" type="slidenum">
              <a:rPr lang="en-US" smtClean="0">
                <a:latin typeface="Arial" pitchFamily="34" charset="0"/>
                <a:cs typeface="Arial" pitchFamily="34" charset="0"/>
              </a:rPr>
              <a:pPr/>
              <a:t>52</a:t>
            </a:fld>
            <a:endParaRPr lang="en-US" smtClean="0">
              <a:latin typeface="Arial" pitchFamily="34" charset="0"/>
              <a:cs typeface="Arial" pitchFamily="34" charset="0"/>
            </a:endParaRPr>
          </a:p>
        </p:txBody>
      </p:sp>
      <p:sp>
        <p:nvSpPr>
          <p:cNvPr id="116741" name="Rectangle 2"/>
          <p:cNvSpPr>
            <a:spLocks noRot="1" noChangeArrowheads="1" noTextEdit="1"/>
          </p:cNvSpPr>
          <p:nvPr>
            <p:ph type="sldImg"/>
          </p:nvPr>
        </p:nvSpPr>
        <p:spPr>
          <a:ln/>
        </p:spPr>
      </p:sp>
      <p:sp>
        <p:nvSpPr>
          <p:cNvPr id="116742"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7763"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7764" name="Rectangle 7"/>
          <p:cNvSpPr>
            <a:spLocks noGrp="1" noChangeArrowheads="1"/>
          </p:cNvSpPr>
          <p:nvPr>
            <p:ph type="sldNum" sz="quarter" idx="5"/>
          </p:nvPr>
        </p:nvSpPr>
        <p:spPr>
          <a:noFill/>
        </p:spPr>
        <p:txBody>
          <a:bodyPr/>
          <a:lstStyle/>
          <a:p>
            <a:fld id="{46C24A11-69CE-4272-A873-EA0328C67152}" type="slidenum">
              <a:rPr lang="en-US" smtClean="0">
                <a:latin typeface="Arial" pitchFamily="34" charset="0"/>
                <a:cs typeface="Arial" pitchFamily="34" charset="0"/>
              </a:rPr>
              <a:pPr/>
              <a:t>53</a:t>
            </a:fld>
            <a:endParaRPr lang="en-US" smtClean="0">
              <a:latin typeface="Arial" pitchFamily="34" charset="0"/>
              <a:cs typeface="Arial" pitchFamily="34" charset="0"/>
            </a:endParaRPr>
          </a:p>
        </p:txBody>
      </p:sp>
      <p:sp>
        <p:nvSpPr>
          <p:cNvPr id="117765" name="Rectangle 2"/>
          <p:cNvSpPr>
            <a:spLocks noRot="1" noChangeArrowheads="1" noTextEdit="1"/>
          </p:cNvSpPr>
          <p:nvPr>
            <p:ph type="sldImg"/>
          </p:nvPr>
        </p:nvSpPr>
        <p:spPr>
          <a:ln/>
        </p:spPr>
      </p:sp>
      <p:sp>
        <p:nvSpPr>
          <p:cNvPr id="117766"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8786"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8787"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8788" name="Rectangle 7"/>
          <p:cNvSpPr>
            <a:spLocks noGrp="1" noChangeArrowheads="1"/>
          </p:cNvSpPr>
          <p:nvPr>
            <p:ph type="sldNum" sz="quarter" idx="5"/>
          </p:nvPr>
        </p:nvSpPr>
        <p:spPr>
          <a:noFill/>
        </p:spPr>
        <p:txBody>
          <a:bodyPr/>
          <a:lstStyle/>
          <a:p>
            <a:fld id="{7C6E1027-6361-4E9C-8401-A980E2D2B05D}" type="slidenum">
              <a:rPr lang="en-US" smtClean="0">
                <a:latin typeface="Arial" pitchFamily="34" charset="0"/>
                <a:cs typeface="Arial" pitchFamily="34" charset="0"/>
              </a:rPr>
              <a:pPr/>
              <a:t>54</a:t>
            </a:fld>
            <a:endParaRPr lang="en-US" smtClean="0">
              <a:latin typeface="Arial" pitchFamily="34" charset="0"/>
              <a:cs typeface="Arial" pitchFamily="34" charset="0"/>
            </a:endParaRPr>
          </a:p>
        </p:txBody>
      </p:sp>
      <p:sp>
        <p:nvSpPr>
          <p:cNvPr id="118789" name="Rectangle 2"/>
          <p:cNvSpPr>
            <a:spLocks noRot="1" noChangeArrowheads="1" noTextEdit="1"/>
          </p:cNvSpPr>
          <p:nvPr>
            <p:ph type="sldImg"/>
          </p:nvPr>
        </p:nvSpPr>
        <p:spPr>
          <a:ln/>
        </p:spPr>
      </p:sp>
      <p:sp>
        <p:nvSpPr>
          <p:cNvPr id="118790"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0"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19811"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19812" name="Rectangle 7"/>
          <p:cNvSpPr>
            <a:spLocks noGrp="1" noChangeArrowheads="1"/>
          </p:cNvSpPr>
          <p:nvPr>
            <p:ph type="sldNum" sz="quarter" idx="5"/>
          </p:nvPr>
        </p:nvSpPr>
        <p:spPr>
          <a:noFill/>
        </p:spPr>
        <p:txBody>
          <a:bodyPr/>
          <a:lstStyle/>
          <a:p>
            <a:fld id="{C03CCCAF-A04D-42C5-BE6E-2496D53B3269}" type="slidenum">
              <a:rPr lang="en-US" smtClean="0">
                <a:latin typeface="Arial" pitchFamily="34" charset="0"/>
                <a:cs typeface="Arial" pitchFamily="34" charset="0"/>
              </a:rPr>
              <a:pPr/>
              <a:t>55</a:t>
            </a:fld>
            <a:endParaRPr lang="en-US" smtClean="0">
              <a:latin typeface="Arial" pitchFamily="34" charset="0"/>
              <a:cs typeface="Arial" pitchFamily="34" charset="0"/>
            </a:endParaRPr>
          </a:p>
        </p:txBody>
      </p:sp>
      <p:sp>
        <p:nvSpPr>
          <p:cNvPr id="119813" name="Rectangle 2"/>
          <p:cNvSpPr>
            <a:spLocks noRot="1" noChangeArrowheads="1" noTextEdit="1"/>
          </p:cNvSpPr>
          <p:nvPr>
            <p:ph type="sldImg"/>
          </p:nvPr>
        </p:nvSpPr>
        <p:spPr>
          <a:ln/>
        </p:spPr>
      </p:sp>
      <p:sp>
        <p:nvSpPr>
          <p:cNvPr id="119814"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4"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0835"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0836" name="Rectangle 7"/>
          <p:cNvSpPr>
            <a:spLocks noGrp="1" noChangeArrowheads="1"/>
          </p:cNvSpPr>
          <p:nvPr>
            <p:ph type="sldNum" sz="quarter" idx="5"/>
          </p:nvPr>
        </p:nvSpPr>
        <p:spPr>
          <a:noFill/>
        </p:spPr>
        <p:txBody>
          <a:bodyPr/>
          <a:lstStyle/>
          <a:p>
            <a:fld id="{D65C142A-99E5-47ED-BDA6-DB2FF3760A27}" type="slidenum">
              <a:rPr lang="en-US" smtClean="0">
                <a:latin typeface="Arial" pitchFamily="34" charset="0"/>
                <a:cs typeface="Arial" pitchFamily="34" charset="0"/>
              </a:rPr>
              <a:pPr/>
              <a:t>56</a:t>
            </a:fld>
            <a:endParaRPr lang="en-US" smtClean="0">
              <a:latin typeface="Arial" pitchFamily="34" charset="0"/>
              <a:cs typeface="Arial" pitchFamily="34" charset="0"/>
            </a:endParaRPr>
          </a:p>
        </p:txBody>
      </p:sp>
      <p:sp>
        <p:nvSpPr>
          <p:cNvPr id="120837" name="Rectangle 2"/>
          <p:cNvSpPr>
            <a:spLocks noRot="1" noChangeArrowheads="1" noTextEdit="1"/>
          </p:cNvSpPr>
          <p:nvPr>
            <p:ph type="sldImg"/>
          </p:nvPr>
        </p:nvSpPr>
        <p:spPr>
          <a:ln/>
        </p:spPr>
      </p:sp>
      <p:sp>
        <p:nvSpPr>
          <p:cNvPr id="120838"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8"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1859"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1860" name="Rectangle 7"/>
          <p:cNvSpPr>
            <a:spLocks noGrp="1" noChangeArrowheads="1"/>
          </p:cNvSpPr>
          <p:nvPr>
            <p:ph type="sldNum" sz="quarter" idx="5"/>
          </p:nvPr>
        </p:nvSpPr>
        <p:spPr>
          <a:noFill/>
        </p:spPr>
        <p:txBody>
          <a:bodyPr/>
          <a:lstStyle/>
          <a:p>
            <a:fld id="{303BCA06-6B61-4C3B-BD00-9F9F17FB2326}" type="slidenum">
              <a:rPr lang="en-US" smtClean="0">
                <a:latin typeface="Arial" pitchFamily="34" charset="0"/>
                <a:cs typeface="Arial" pitchFamily="34" charset="0"/>
              </a:rPr>
              <a:pPr/>
              <a:t>57</a:t>
            </a:fld>
            <a:endParaRPr lang="en-US" smtClean="0">
              <a:latin typeface="Arial" pitchFamily="34" charset="0"/>
              <a:cs typeface="Arial" pitchFamily="34" charset="0"/>
            </a:endParaRPr>
          </a:p>
        </p:txBody>
      </p:sp>
      <p:sp>
        <p:nvSpPr>
          <p:cNvPr id="121861" name="Rectangle 2"/>
          <p:cNvSpPr>
            <a:spLocks noRot="1" noChangeArrowheads="1" noTextEdit="1"/>
          </p:cNvSpPr>
          <p:nvPr>
            <p:ph type="sldImg"/>
          </p:nvPr>
        </p:nvSpPr>
        <p:spPr>
          <a:ln/>
        </p:spPr>
      </p:sp>
      <p:sp>
        <p:nvSpPr>
          <p:cNvPr id="121862"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2"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2883"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2884" name="Rectangle 7"/>
          <p:cNvSpPr>
            <a:spLocks noGrp="1" noChangeArrowheads="1"/>
          </p:cNvSpPr>
          <p:nvPr>
            <p:ph type="sldNum" sz="quarter" idx="5"/>
          </p:nvPr>
        </p:nvSpPr>
        <p:spPr>
          <a:noFill/>
        </p:spPr>
        <p:txBody>
          <a:bodyPr/>
          <a:lstStyle/>
          <a:p>
            <a:fld id="{0D805819-3466-4172-93D0-27E38B264C12}" type="slidenum">
              <a:rPr lang="en-US" smtClean="0">
                <a:latin typeface="Arial" pitchFamily="34" charset="0"/>
                <a:cs typeface="Arial" pitchFamily="34" charset="0"/>
              </a:rPr>
              <a:pPr/>
              <a:t>58</a:t>
            </a:fld>
            <a:endParaRPr lang="en-US" smtClean="0">
              <a:latin typeface="Arial" pitchFamily="34" charset="0"/>
              <a:cs typeface="Arial" pitchFamily="34" charset="0"/>
            </a:endParaRPr>
          </a:p>
        </p:txBody>
      </p:sp>
      <p:sp>
        <p:nvSpPr>
          <p:cNvPr id="122885" name="Rectangle 2"/>
          <p:cNvSpPr>
            <a:spLocks noRot="1" noChangeArrowheads="1" noTextEdit="1"/>
          </p:cNvSpPr>
          <p:nvPr>
            <p:ph type="sldImg"/>
          </p:nvPr>
        </p:nvSpPr>
        <p:spPr>
          <a:ln/>
        </p:spPr>
      </p:sp>
      <p:sp>
        <p:nvSpPr>
          <p:cNvPr id="122886"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5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6"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3907"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3908" name="Rectangle 7"/>
          <p:cNvSpPr>
            <a:spLocks noGrp="1" noChangeArrowheads="1"/>
          </p:cNvSpPr>
          <p:nvPr>
            <p:ph type="sldNum" sz="quarter" idx="5"/>
          </p:nvPr>
        </p:nvSpPr>
        <p:spPr>
          <a:noFill/>
        </p:spPr>
        <p:txBody>
          <a:bodyPr/>
          <a:lstStyle/>
          <a:p>
            <a:fld id="{CFB1F5DD-F7CC-40AB-B6DB-685E66432541}" type="slidenum">
              <a:rPr lang="en-US" smtClean="0">
                <a:latin typeface="Arial" pitchFamily="34" charset="0"/>
                <a:cs typeface="Arial" pitchFamily="34" charset="0"/>
              </a:rPr>
              <a:pPr/>
              <a:t>59</a:t>
            </a:fld>
            <a:endParaRPr lang="en-US" smtClean="0">
              <a:latin typeface="Arial" pitchFamily="34" charset="0"/>
              <a:cs typeface="Arial" pitchFamily="34" charset="0"/>
            </a:endParaRPr>
          </a:p>
        </p:txBody>
      </p:sp>
      <p:sp>
        <p:nvSpPr>
          <p:cNvPr id="123909" name="Rectangle 2"/>
          <p:cNvSpPr>
            <a:spLocks noRot="1" noChangeArrowheads="1" noTextEdit="1"/>
          </p:cNvSpPr>
          <p:nvPr>
            <p:ph type="sldImg"/>
          </p:nvPr>
        </p:nvSpPr>
        <p:spPr>
          <a:ln/>
        </p:spPr>
      </p:sp>
      <p:sp>
        <p:nvSpPr>
          <p:cNvPr id="123910"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6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4931"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4932" name="Rectangle 7"/>
          <p:cNvSpPr>
            <a:spLocks noGrp="1" noChangeArrowheads="1"/>
          </p:cNvSpPr>
          <p:nvPr>
            <p:ph type="sldNum" sz="quarter" idx="5"/>
          </p:nvPr>
        </p:nvSpPr>
        <p:spPr>
          <a:noFill/>
        </p:spPr>
        <p:txBody>
          <a:bodyPr/>
          <a:lstStyle/>
          <a:p>
            <a:fld id="{91DEE0C4-231C-4931-B697-CAF3394C6187}" type="slidenum">
              <a:rPr lang="en-US" smtClean="0">
                <a:latin typeface="Arial" pitchFamily="34" charset="0"/>
                <a:cs typeface="Arial" pitchFamily="34" charset="0"/>
              </a:rPr>
              <a:pPr/>
              <a:t>60</a:t>
            </a:fld>
            <a:endParaRPr lang="en-US" smtClean="0">
              <a:latin typeface="Arial" pitchFamily="34" charset="0"/>
              <a:cs typeface="Arial" pitchFamily="34" charset="0"/>
            </a:endParaRPr>
          </a:p>
        </p:txBody>
      </p:sp>
      <p:sp>
        <p:nvSpPr>
          <p:cNvPr id="124933" name="Rectangle 2"/>
          <p:cNvSpPr>
            <a:spLocks noRot="1" noChangeArrowheads="1" noTextEdit="1"/>
          </p:cNvSpPr>
          <p:nvPr>
            <p:ph type="sldImg"/>
          </p:nvPr>
        </p:nvSpPr>
        <p:spPr>
          <a:ln/>
        </p:spPr>
      </p:sp>
      <p:sp>
        <p:nvSpPr>
          <p:cNvPr id="124934"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6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4"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5955"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5956" name="Rectangle 7"/>
          <p:cNvSpPr>
            <a:spLocks noGrp="1" noChangeArrowheads="1"/>
          </p:cNvSpPr>
          <p:nvPr>
            <p:ph type="sldNum" sz="quarter" idx="5"/>
          </p:nvPr>
        </p:nvSpPr>
        <p:spPr>
          <a:noFill/>
        </p:spPr>
        <p:txBody>
          <a:bodyPr/>
          <a:lstStyle/>
          <a:p>
            <a:fld id="{D01C16AC-25B6-4946-9266-0EF619A699D4}" type="slidenum">
              <a:rPr lang="en-US" smtClean="0">
                <a:latin typeface="Arial" pitchFamily="34" charset="0"/>
                <a:cs typeface="Arial" pitchFamily="34" charset="0"/>
              </a:rPr>
              <a:pPr/>
              <a:t>61</a:t>
            </a:fld>
            <a:endParaRPr lang="en-US" smtClean="0">
              <a:latin typeface="Arial" pitchFamily="34" charset="0"/>
              <a:cs typeface="Arial" pitchFamily="34" charset="0"/>
            </a:endParaRPr>
          </a:p>
        </p:txBody>
      </p:sp>
      <p:sp>
        <p:nvSpPr>
          <p:cNvPr id="125957" name="Rectangle 2"/>
          <p:cNvSpPr>
            <a:spLocks noRot="1" noChangeArrowheads="1" noTextEdit="1"/>
          </p:cNvSpPr>
          <p:nvPr>
            <p:ph type="sldImg"/>
          </p:nvPr>
        </p:nvSpPr>
        <p:spPr>
          <a:ln/>
        </p:spPr>
      </p:sp>
      <p:sp>
        <p:nvSpPr>
          <p:cNvPr id="125958"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6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6979"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6980" name="Rectangle 7"/>
          <p:cNvSpPr>
            <a:spLocks noGrp="1" noChangeArrowheads="1"/>
          </p:cNvSpPr>
          <p:nvPr>
            <p:ph type="sldNum" sz="quarter" idx="5"/>
          </p:nvPr>
        </p:nvSpPr>
        <p:spPr>
          <a:noFill/>
        </p:spPr>
        <p:txBody>
          <a:bodyPr/>
          <a:lstStyle/>
          <a:p>
            <a:fld id="{A6B752EC-C8DF-40E8-A88B-8E7A7226A425}" type="slidenum">
              <a:rPr lang="en-US" smtClean="0">
                <a:latin typeface="Arial" pitchFamily="34" charset="0"/>
                <a:cs typeface="Arial" pitchFamily="34" charset="0"/>
              </a:rPr>
              <a:pPr/>
              <a:t>62</a:t>
            </a:fld>
            <a:endParaRPr lang="en-US" smtClean="0">
              <a:latin typeface="Arial" pitchFamily="34" charset="0"/>
              <a:cs typeface="Arial" pitchFamily="34" charset="0"/>
            </a:endParaRPr>
          </a:p>
        </p:txBody>
      </p:sp>
      <p:sp>
        <p:nvSpPr>
          <p:cNvPr id="126981" name="Rectangle 2"/>
          <p:cNvSpPr>
            <a:spLocks noRot="1" noChangeArrowheads="1" noTextEdit="1"/>
          </p:cNvSpPr>
          <p:nvPr>
            <p:ph type="sldImg"/>
          </p:nvPr>
        </p:nvSpPr>
        <p:spPr>
          <a:ln/>
        </p:spPr>
      </p:sp>
      <p:sp>
        <p:nvSpPr>
          <p:cNvPr id="126982"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6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28003"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28004" name="Rectangle 7"/>
          <p:cNvSpPr>
            <a:spLocks noGrp="1" noChangeArrowheads="1"/>
          </p:cNvSpPr>
          <p:nvPr>
            <p:ph type="sldNum" sz="quarter" idx="5"/>
          </p:nvPr>
        </p:nvSpPr>
        <p:spPr>
          <a:noFill/>
        </p:spPr>
        <p:txBody>
          <a:bodyPr/>
          <a:lstStyle/>
          <a:p>
            <a:fld id="{193D8AB1-0C04-4711-9291-3E01BB5D7923}" type="slidenum">
              <a:rPr lang="en-US" smtClean="0">
                <a:latin typeface="Arial" pitchFamily="34" charset="0"/>
                <a:cs typeface="Arial" pitchFamily="34" charset="0"/>
              </a:rPr>
              <a:pPr/>
              <a:t>63</a:t>
            </a:fld>
            <a:endParaRPr lang="en-US" smtClean="0">
              <a:latin typeface="Arial" pitchFamily="34" charset="0"/>
              <a:cs typeface="Arial" pitchFamily="34" charset="0"/>
            </a:endParaRPr>
          </a:p>
        </p:txBody>
      </p:sp>
      <p:sp>
        <p:nvSpPr>
          <p:cNvPr id="128005" name="Rectangle 2"/>
          <p:cNvSpPr>
            <a:spLocks noRot="1" noChangeArrowheads="1" noTextEdit="1"/>
          </p:cNvSpPr>
          <p:nvPr>
            <p:ph type="sldImg"/>
          </p:nvPr>
        </p:nvSpPr>
        <p:spPr>
          <a:ln/>
        </p:spPr>
      </p:sp>
      <p:sp>
        <p:nvSpPr>
          <p:cNvPr id="128006" name="Rectangle 3"/>
          <p:cNvSpPr>
            <a:spLocks noGrp="1" noChangeArrowheads="1"/>
          </p:cNvSpPr>
          <p:nvPr>
            <p:ph type="body" idx="1"/>
          </p:nvPr>
        </p:nvSpPr>
        <p:spPr>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notesSlides/notesSlide6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Rectangle 2"/>
          <p:cNvSpPr>
            <a:spLocks noRot="1" noChangeArrowheads="1" noTextEdit="1"/>
          </p:cNvSpPr>
          <p:nvPr>
            <p:ph type="sldImg"/>
          </p:nvPr>
        </p:nvSpPr>
        <p:spPr>
          <a:ln/>
        </p:spPr>
      </p:sp>
      <p:sp>
        <p:nvSpPr>
          <p:cNvPr id="165891"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Rectangle 2"/>
          <p:cNvSpPr>
            <a:spLocks noRot="1" noChangeArrowheads="1" noTextEdit="1"/>
          </p:cNvSpPr>
          <p:nvPr>
            <p:ph type="sldImg"/>
          </p:nvPr>
        </p:nvSpPr>
        <p:spPr>
          <a:ln/>
        </p:spPr>
      </p:sp>
      <p:sp>
        <p:nvSpPr>
          <p:cNvPr id="166915" name="Rectangle 3"/>
          <p:cNvSpPr>
            <a:spLocks noGrp="1" noChangeArrowheads="1"/>
          </p:cNvSpPr>
          <p:nvPr>
            <p:ph type="body" idx="1"/>
          </p:nvPr>
        </p:nvSpPr>
        <p:spPr>
          <a:noFill/>
          <a:ln/>
        </p:spPr>
        <p:txBody>
          <a:bodyPr/>
          <a:lstStyle/>
          <a:p>
            <a:endParaRPr lang="en-US" smtClean="0"/>
          </a:p>
        </p:txBody>
      </p:sp>
    </p:spTree>
  </p:cSld>
  <p:clrMapOvr>
    <a:masterClrMapping/>
  </p:clrMapOvr>
</p:notes>
</file>

<file path=ppt/notesSlides/notesSlide6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Rectangle 2"/>
          <p:cNvSpPr>
            <a:spLocks noRot="1" noChangeArrowheads="1" noTextEdit="1"/>
          </p:cNvSpPr>
          <p:nvPr>
            <p:ph type="sldImg"/>
          </p:nvPr>
        </p:nvSpPr>
        <p:spPr>
          <a:ln/>
        </p:spPr>
      </p:sp>
      <p:sp>
        <p:nvSpPr>
          <p:cNvPr id="129027" name="Rectangle 3"/>
          <p:cNvSpPr>
            <a:spLocks noGrp="1" noChangeArrowheads="1"/>
          </p:cNvSpPr>
          <p:nvPr>
            <p:ph type="body" idx="1"/>
          </p:nvPr>
        </p:nvSpPr>
        <p:spPr>
          <a:noFill/>
          <a:ln/>
        </p:spPr>
        <p:txBody>
          <a:bodyPr/>
          <a:lstStyle/>
          <a:p>
            <a:pPr eaLnBrk="1" hangingPunct="1"/>
            <a:endParaRPr lang="en-US" smtClean="0"/>
          </a:p>
        </p:txBody>
      </p:sp>
    </p:spTree>
  </p:cSld>
  <p:clrMapOvr>
    <a:masterClrMapping/>
  </p:clrMapOvr>
</p:notes>
</file>

<file path=ppt/notesSlides/notesSlide6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Rectangle 2"/>
          <p:cNvSpPr>
            <a:spLocks noGrp="1" noChangeArrowheads="1"/>
          </p:cNvSpPr>
          <p:nvPr>
            <p:ph type="hdr" sz="quarter"/>
          </p:nvPr>
        </p:nvSpPr>
        <p:spPr>
          <a:noFill/>
        </p:spPr>
        <p:txBody>
          <a:bodyPr/>
          <a:lstStyle/>
          <a:p>
            <a:r>
              <a:rPr lang="en-US" smtClean="0">
                <a:latin typeface="Arial" pitchFamily="34" charset="0"/>
                <a:cs typeface="Arial" pitchFamily="34" charset="0"/>
              </a:rPr>
              <a:t>Descriptive statistics</a:t>
            </a:r>
          </a:p>
        </p:txBody>
      </p:sp>
      <p:sp>
        <p:nvSpPr>
          <p:cNvPr id="130051" name="Rectangle 6"/>
          <p:cNvSpPr>
            <a:spLocks noGrp="1" noChangeArrowheads="1"/>
          </p:cNvSpPr>
          <p:nvPr>
            <p:ph type="ftr" sz="quarter" idx="4"/>
          </p:nvPr>
        </p:nvSpPr>
        <p:spPr>
          <a:noFill/>
        </p:spPr>
        <p:txBody>
          <a:bodyPr/>
          <a:lstStyle/>
          <a:p>
            <a:r>
              <a:rPr lang="en-US" smtClean="0">
                <a:latin typeface="Arial" pitchFamily="34" charset="0"/>
                <a:cs typeface="Arial" pitchFamily="34" charset="0"/>
              </a:rPr>
              <a:t>Dr. Amiri</a:t>
            </a:r>
          </a:p>
        </p:txBody>
      </p:sp>
      <p:sp>
        <p:nvSpPr>
          <p:cNvPr id="130052" name="Rectangle 7"/>
          <p:cNvSpPr>
            <a:spLocks noGrp="1" noChangeArrowheads="1"/>
          </p:cNvSpPr>
          <p:nvPr>
            <p:ph type="sldNum" sz="quarter" idx="5"/>
          </p:nvPr>
        </p:nvSpPr>
        <p:spPr>
          <a:noFill/>
        </p:spPr>
        <p:txBody>
          <a:bodyPr/>
          <a:lstStyle/>
          <a:p>
            <a:fld id="{D0C2ED04-FC2E-40B7-B4D8-0774B5033F3C}" type="slidenum">
              <a:rPr lang="en-US" smtClean="0">
                <a:latin typeface="Arial" pitchFamily="34" charset="0"/>
                <a:cs typeface="Arial" pitchFamily="34" charset="0"/>
              </a:rPr>
              <a:pPr/>
              <a:t>67</a:t>
            </a:fld>
            <a:endParaRPr lang="en-US" smtClean="0">
              <a:latin typeface="Arial" pitchFamily="34" charset="0"/>
              <a:cs typeface="Arial" pitchFamily="34" charset="0"/>
            </a:endParaRPr>
          </a:p>
        </p:txBody>
      </p:sp>
      <p:sp>
        <p:nvSpPr>
          <p:cNvPr id="130053" name="Rectangle 2"/>
          <p:cNvSpPr>
            <a:spLocks noRot="1" noChangeArrowheads="1" noTextEdit="1"/>
          </p:cNvSpPr>
          <p:nvPr>
            <p:ph type="sldImg"/>
          </p:nvPr>
        </p:nvSpPr>
        <p:spPr>
          <a:xfrm>
            <a:off x="1125538" y="695325"/>
            <a:ext cx="4568825" cy="3425825"/>
          </a:xfrm>
          <a:ln/>
        </p:spPr>
      </p:sp>
      <p:sp>
        <p:nvSpPr>
          <p:cNvPr id="130054" name="Rectangle 3"/>
          <p:cNvSpPr>
            <a:spLocks noGrp="1" noChangeArrowheads="1"/>
          </p:cNvSpPr>
          <p:nvPr>
            <p:ph type="body" idx="1"/>
          </p:nvPr>
        </p:nvSpPr>
        <p:spPr>
          <a:xfrm>
            <a:off x="685800" y="4343400"/>
            <a:ext cx="5453063" cy="4084638"/>
          </a:xfrm>
          <a:noFill/>
          <a:ln/>
        </p:spPr>
        <p:txBody>
          <a:bodyPr/>
          <a:lstStyle/>
          <a:p>
            <a:pPr eaLnBrk="1" hangingPunct="1"/>
            <a:endParaRPr lang="en-US" smtClean="0">
              <a:latin typeface="Arial" pitchFamily="34" charset="0"/>
              <a:cs typeface="Arial"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C6A80A2A-C946-4A10-ACA8-6A733F172FE0}"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E85F79F-228A-44CA-9700-9CFB21764097}"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12BF7763-0E46-4D8C-96E4-5F64D95D7429}"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0D302536-6E5A-4D94-8718-ADA11A89CBE8}"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393266EC-FFEF-46B1-B0FA-4A6E4769692C}"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25948F36-B2AB-4F1B-91F2-F3C07C8636DB}"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3A421AF6-D026-4F7F-BC3E-55A4B6A4DA16}" type="datetimeFigureOut">
              <a:rPr lang="en-US"/>
              <a:pPr>
                <a:defRPr/>
              </a:pPr>
              <a:t>6/4/2010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9CA014DC-F141-4DDB-8C07-59616F9B4F3B}"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E3F61350-81C5-4249-A196-08DE916BC87D}" type="datetimeFigureOut">
              <a:rPr lang="en-US"/>
              <a:pPr>
                <a:defRPr/>
              </a:pPr>
              <a:t>6/4/2010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52C1BDE2-1EA4-4366-821E-6581C85A795C}"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64FC3596-8ED9-4C9F-B04B-EABB9B6099AA}" type="datetimeFigureOut">
              <a:rPr lang="en-US"/>
              <a:pPr>
                <a:defRPr/>
              </a:pPr>
              <a:t>6/4/2010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EEEADA9C-817A-48E0-9884-2283A3E1EC33}"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0EBBDE86-2AB1-4004-BF30-75CB6F5E8F65}" type="datetimeFigureOut">
              <a:rPr lang="en-US"/>
              <a:pPr>
                <a:defRPr/>
              </a:pPr>
              <a:t>6/4/2010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93B11945-CD2A-42DB-82B9-8AE1D0BF8CBA}"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00279E35-3E82-4C25-84F7-A0A78610E066}" type="datetimeFigureOut">
              <a:rPr lang="en-US"/>
              <a:pPr>
                <a:defRPr/>
              </a:pPr>
              <a:t>6/4/2010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1D5D4C01-066D-4B4D-8736-8192C364221A}"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8F7DA86A-2D48-4AC9-A427-BEDF659C09BD}" type="datetimeFigureOut">
              <a:rPr lang="en-US"/>
              <a:pPr>
                <a:defRPr/>
              </a:pPr>
              <a:t>6/4/2010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C7F19C8D-DCBB-43C7-B7D1-6092EB71FFF9}"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FDC50AD5-FB53-4415-B421-0C873793B256}"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54CA32E-EDAD-4F72-8E65-4C64059A87A9}"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761AA873-5099-43A0-905F-E6C157BB67FC}"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B0C7612-E451-4181-8160-7E12C0A02F65}" type="slidenum">
              <a:rPr lang="en-US"/>
              <a:pPr>
                <a:defRPr/>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8229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57200" y="3938588"/>
            <a:ext cx="8229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r>
              <a:rPr lang="en-US"/>
              <a:t>Dr. Amiri</a:t>
            </a:r>
          </a:p>
        </p:txBody>
      </p:sp>
      <p:sp>
        <p:nvSpPr>
          <p:cNvPr id="7" name="Rectangle 6"/>
          <p:cNvSpPr>
            <a:spLocks noGrp="1" noChangeArrowheads="1"/>
          </p:cNvSpPr>
          <p:nvPr>
            <p:ph type="sldNum" sz="quarter" idx="12"/>
          </p:nvPr>
        </p:nvSpPr>
        <p:spPr/>
        <p:txBody>
          <a:bodyPr/>
          <a:lstStyle>
            <a:lvl1pPr>
              <a:defRPr/>
            </a:lvl1pPr>
          </a:lstStyle>
          <a:p>
            <a:pPr>
              <a:defRPr/>
            </a:pPr>
            <a:fld id="{D3049D72-1564-470A-9CB7-2940E63110EF}"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fourObj">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74638"/>
            <a:ext cx="8229600" cy="1143000"/>
          </a:xfrm>
        </p:spPr>
        <p:txBody>
          <a:bodyPr/>
          <a:lstStyle/>
          <a:p>
            <a:r>
              <a:rPr lang="en-US" smtClean="0"/>
              <a:t>Click to edit Master title style</a:t>
            </a:r>
            <a:endParaRPr lang="en-US"/>
          </a:p>
        </p:txBody>
      </p:sp>
      <p:sp>
        <p:nvSpPr>
          <p:cNvPr id="3" name="Content Placeholder 2"/>
          <p:cNvSpPr>
            <a:spLocks noGrp="1"/>
          </p:cNvSpPr>
          <p:nvPr>
            <p:ph sz="quarter" idx="1"/>
          </p:nvPr>
        </p:nvSpPr>
        <p:spPr>
          <a:xfrm>
            <a:off x="457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quarter" idx="2"/>
          </p:nvPr>
        </p:nvSpPr>
        <p:spPr>
          <a:xfrm>
            <a:off x="4648200" y="1600200"/>
            <a:ext cx="4038600" cy="21859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Content Placeholder 4"/>
          <p:cNvSpPr>
            <a:spLocks noGrp="1"/>
          </p:cNvSpPr>
          <p:nvPr>
            <p:ph sz="quarter" idx="3"/>
          </p:nvPr>
        </p:nvSpPr>
        <p:spPr>
          <a:xfrm>
            <a:off x="457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Content Placeholder 5"/>
          <p:cNvSpPr>
            <a:spLocks noGrp="1"/>
          </p:cNvSpPr>
          <p:nvPr>
            <p:ph sz="quarter" idx="4"/>
          </p:nvPr>
        </p:nvSpPr>
        <p:spPr>
          <a:xfrm>
            <a:off x="4648200" y="3938588"/>
            <a:ext cx="4038600" cy="218757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p:txBody>
          <a:bodyPr/>
          <a:lstStyle>
            <a:lvl1pPr>
              <a:defRPr/>
            </a:lvl1pPr>
          </a:lstStyle>
          <a:p>
            <a:pPr>
              <a:defRPr/>
            </a:pPr>
            <a:endParaRPr lang="en-US"/>
          </a:p>
        </p:txBody>
      </p:sp>
      <p:sp>
        <p:nvSpPr>
          <p:cNvPr id="8" name="Rectangle 5"/>
          <p:cNvSpPr>
            <a:spLocks noGrp="1" noChangeArrowheads="1"/>
          </p:cNvSpPr>
          <p:nvPr>
            <p:ph type="ftr" sz="quarter" idx="11"/>
          </p:nvPr>
        </p:nvSpPr>
        <p:spPr/>
        <p:txBody>
          <a:bodyPr/>
          <a:lstStyle>
            <a:lvl1pPr>
              <a:defRPr/>
            </a:lvl1pPr>
          </a:lstStyle>
          <a:p>
            <a:pPr>
              <a:defRPr/>
            </a:pPr>
            <a:r>
              <a:rPr lang="en-US"/>
              <a:t>Dr. Amiri</a:t>
            </a:r>
          </a:p>
        </p:txBody>
      </p:sp>
      <p:sp>
        <p:nvSpPr>
          <p:cNvPr id="9" name="Rectangle 6"/>
          <p:cNvSpPr>
            <a:spLocks noGrp="1" noChangeArrowheads="1"/>
          </p:cNvSpPr>
          <p:nvPr>
            <p:ph type="sldNum" sz="quarter" idx="12"/>
          </p:nvPr>
        </p:nvSpPr>
        <p:spPr/>
        <p:txBody>
          <a:bodyPr/>
          <a:lstStyle>
            <a:lvl1pPr>
              <a:defRPr/>
            </a:lvl1pPr>
          </a:lstStyle>
          <a:p>
            <a:pPr>
              <a:defRPr/>
            </a:pPr>
            <a:fld id="{4536B6E8-B322-4CD1-9532-F17BD0DAF06A}"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ext Placeholder 2"/>
          <p:cNvSpPr>
            <a:spLocks noGrp="1"/>
          </p:cNvSpPr>
          <p:nvPr>
            <p:ph type="body" sz="half" idx="1"/>
          </p:nvPr>
        </p:nvSpPr>
        <p:spPr>
          <a:xfrm>
            <a:off x="457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p:txBody>
          <a:bodyPr/>
          <a:lstStyle>
            <a:lvl1pPr>
              <a:defRPr/>
            </a:lvl1pPr>
          </a:lstStyle>
          <a:p>
            <a:pPr>
              <a:defRPr/>
            </a:pPr>
            <a:endParaRPr lang="en-US"/>
          </a:p>
        </p:txBody>
      </p:sp>
      <p:sp>
        <p:nvSpPr>
          <p:cNvPr id="6" name="Rectangle 5"/>
          <p:cNvSpPr>
            <a:spLocks noGrp="1" noChangeArrowheads="1"/>
          </p:cNvSpPr>
          <p:nvPr>
            <p:ph type="ftr" sz="quarter" idx="11"/>
          </p:nvPr>
        </p:nvSpPr>
        <p:spPr/>
        <p:txBody>
          <a:bodyPr/>
          <a:lstStyle>
            <a:lvl1pPr>
              <a:defRPr/>
            </a:lvl1pPr>
          </a:lstStyle>
          <a:p>
            <a:pPr>
              <a:defRPr/>
            </a:pPr>
            <a:r>
              <a:rPr lang="en-US"/>
              <a:t>Dr. Amiri</a:t>
            </a:r>
          </a:p>
        </p:txBody>
      </p:sp>
      <p:sp>
        <p:nvSpPr>
          <p:cNvPr id="7" name="Rectangle 6"/>
          <p:cNvSpPr>
            <a:spLocks noGrp="1" noChangeArrowheads="1"/>
          </p:cNvSpPr>
          <p:nvPr>
            <p:ph type="sldNum" sz="quarter" idx="12"/>
          </p:nvPr>
        </p:nvSpPr>
        <p:spPr/>
        <p:txBody>
          <a:bodyPr/>
          <a:lstStyle>
            <a:lvl1pPr>
              <a:defRPr/>
            </a:lvl1pPr>
          </a:lstStyle>
          <a:p>
            <a:pPr>
              <a:defRPr/>
            </a:pPr>
            <a:fld id="{0D7883C5-A425-4CFC-B801-A5C95843807B}"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bl">
  <p:cSld name="Title and Table">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smtClean="0"/>
              <a:t>Click to edit Master title style</a:t>
            </a:r>
            <a:endParaRPr lang="en-US"/>
          </a:p>
        </p:txBody>
      </p:sp>
      <p:sp>
        <p:nvSpPr>
          <p:cNvPr id="3" name="Table Placeholder 2"/>
          <p:cNvSpPr>
            <a:spLocks noGrp="1"/>
          </p:cNvSpPr>
          <p:nvPr>
            <p:ph type="tbl" idx="1"/>
          </p:nvPr>
        </p:nvSpPr>
        <p:spPr>
          <a:xfrm>
            <a:off x="457200" y="1600200"/>
            <a:ext cx="8229600" cy="4525963"/>
          </a:xfrm>
        </p:spPr>
        <p:txBody>
          <a:bodyPr/>
          <a:lstStyle/>
          <a:p>
            <a:pPr lvl="0"/>
            <a:endParaRPr lang="en-US" noProof="0" smtClean="0"/>
          </a:p>
        </p:txBody>
      </p:sp>
      <p:sp>
        <p:nvSpPr>
          <p:cNvPr id="4" name="Rectangle 4"/>
          <p:cNvSpPr>
            <a:spLocks noGrp="1" noChangeArrowheads="1"/>
          </p:cNvSpPr>
          <p:nvPr>
            <p:ph type="dt" sz="half" idx="10"/>
          </p:nvPr>
        </p:nvSpPr>
        <p:spPr/>
        <p:txBody>
          <a:bodyPr/>
          <a:lstStyle>
            <a:lvl1pPr>
              <a:defRPr/>
            </a:lvl1pPr>
          </a:lstStyle>
          <a:p>
            <a:pPr>
              <a:defRPr/>
            </a:pPr>
            <a:endParaRPr lang="en-US"/>
          </a:p>
        </p:txBody>
      </p:sp>
      <p:sp>
        <p:nvSpPr>
          <p:cNvPr id="5" name="Rectangle 5"/>
          <p:cNvSpPr>
            <a:spLocks noGrp="1" noChangeArrowheads="1"/>
          </p:cNvSpPr>
          <p:nvPr>
            <p:ph type="ftr" sz="quarter" idx="11"/>
          </p:nvPr>
        </p:nvSpPr>
        <p:spPr/>
        <p:txBody>
          <a:bodyPr/>
          <a:lstStyle>
            <a:lvl1pPr>
              <a:defRPr/>
            </a:lvl1pPr>
          </a:lstStyle>
          <a:p>
            <a:pPr>
              <a:defRPr/>
            </a:pPr>
            <a:r>
              <a:rPr lang="en-US"/>
              <a:t>Dr. Amiri</a:t>
            </a:r>
          </a:p>
        </p:txBody>
      </p:sp>
      <p:sp>
        <p:nvSpPr>
          <p:cNvPr id="6" name="Rectangle 6"/>
          <p:cNvSpPr>
            <a:spLocks noGrp="1" noChangeArrowheads="1"/>
          </p:cNvSpPr>
          <p:nvPr>
            <p:ph type="sldNum" sz="quarter" idx="12"/>
          </p:nvPr>
        </p:nvSpPr>
        <p:spPr/>
        <p:txBody>
          <a:bodyPr/>
          <a:lstStyle>
            <a:lvl1pPr>
              <a:defRPr/>
            </a:lvl1pPr>
          </a:lstStyle>
          <a:p>
            <a:pPr>
              <a:defRPr/>
            </a:pPr>
            <a:fld id="{6D08E88D-1ABD-4054-9C0D-2DBDD417D36F}"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lvl1pPr>
              <a:defRPr/>
            </a:lvl1pPr>
          </a:lstStyle>
          <a:p>
            <a:pPr>
              <a:defRPr/>
            </a:pPr>
            <a:fld id="{65C22F88-74EA-4AEE-B770-8142B20BF490}"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A8732F0-CBCB-42A6-89EA-690559800B97}"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A1E00C8C-E5AE-4449-95F0-A6011B41B269}"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DEFBED90-8E91-4A29-9D0F-99D9217064E1}"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Date Placeholder 3"/>
          <p:cNvSpPr>
            <a:spLocks noGrp="1"/>
          </p:cNvSpPr>
          <p:nvPr>
            <p:ph type="dt" sz="half" idx="10"/>
          </p:nvPr>
        </p:nvSpPr>
        <p:spPr/>
        <p:txBody>
          <a:bodyPr/>
          <a:lstStyle>
            <a:lvl1pPr>
              <a:defRPr/>
            </a:lvl1pPr>
          </a:lstStyle>
          <a:p>
            <a:pPr>
              <a:defRPr/>
            </a:pPr>
            <a:fld id="{DACCC803-11CD-4378-B6F4-26C9795CBF2C}"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EBC4B6CE-96DF-4CFA-9B39-ACB883473D6D}"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3"/>
          <p:cNvSpPr>
            <a:spLocks noGrp="1"/>
          </p:cNvSpPr>
          <p:nvPr>
            <p:ph type="dt" sz="half" idx="10"/>
          </p:nvPr>
        </p:nvSpPr>
        <p:spPr/>
        <p:txBody>
          <a:bodyPr/>
          <a:lstStyle>
            <a:lvl1pPr>
              <a:defRPr/>
            </a:lvl1pPr>
          </a:lstStyle>
          <a:p>
            <a:pPr>
              <a:defRPr/>
            </a:pPr>
            <a:fld id="{3247489A-4444-43D2-9FE7-13CE36B87F31}" type="datetimeFigureOut">
              <a:rPr lang="en-US"/>
              <a:pPr>
                <a:defRPr/>
              </a:pPr>
              <a:t>6/4/2010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0D0CFF75-9FC3-4AED-8271-62B6B3AB7890}"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266F1BCB-FEFD-4555-BE33-E0B54ADFE160}" type="datetimeFigureOut">
              <a:rPr lang="en-US"/>
              <a:pPr>
                <a:defRPr/>
              </a:pPr>
              <a:t>6/4/2010</a:t>
            </a:fld>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278131B7-105C-4D39-978E-4AB5C419AEB4}"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3"/>
          <p:cNvSpPr>
            <a:spLocks noGrp="1"/>
          </p:cNvSpPr>
          <p:nvPr>
            <p:ph type="dt" sz="half" idx="10"/>
          </p:nvPr>
        </p:nvSpPr>
        <p:spPr/>
        <p:txBody>
          <a:bodyPr/>
          <a:lstStyle>
            <a:lvl1pPr>
              <a:defRPr/>
            </a:lvl1pPr>
          </a:lstStyle>
          <a:p>
            <a:pPr>
              <a:defRPr/>
            </a:pPr>
            <a:fld id="{BD3BAEDD-1788-419E-8E26-47578AAA3AFA}" type="datetimeFigureOut">
              <a:rPr lang="en-US"/>
              <a:pPr>
                <a:defRPr/>
              </a:pPr>
              <a:t>6/4/2010</a:t>
            </a:fld>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0B9341D1-D237-434B-8D53-3E883DE33924}"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p:cNvSpPr>
            <a:spLocks noGrp="1"/>
          </p:cNvSpPr>
          <p:nvPr>
            <p:ph type="dt" sz="half" idx="10"/>
          </p:nvPr>
        </p:nvSpPr>
        <p:spPr/>
        <p:txBody>
          <a:bodyPr/>
          <a:lstStyle>
            <a:lvl1pPr>
              <a:defRPr/>
            </a:lvl1pPr>
          </a:lstStyle>
          <a:p>
            <a:pPr>
              <a:defRPr/>
            </a:pPr>
            <a:fld id="{9C4A5EE1-F14A-4E2A-B99F-5DAF78BE0F9E}" type="datetimeFigureOut">
              <a:rPr lang="en-US"/>
              <a:pPr>
                <a:defRPr/>
              </a:pPr>
              <a:t>6/4/2010</a:t>
            </a:fld>
            <a:endParaRPr lang="en-US"/>
          </a:p>
        </p:txBody>
      </p:sp>
      <p:sp>
        <p:nvSpPr>
          <p:cNvPr id="3" name="Footer Placeholder 4"/>
          <p:cNvSpPr>
            <a:spLocks noGrp="1"/>
          </p:cNvSpPr>
          <p:nvPr>
            <p:ph type="ftr" sz="quarter" idx="11"/>
          </p:nvPr>
        </p:nvSpPr>
        <p:spPr/>
        <p:txBody>
          <a:bodyPr/>
          <a:lstStyle>
            <a:lvl1pPr>
              <a:defRPr/>
            </a:lvl1pPr>
          </a:lstStyle>
          <a:p>
            <a:pPr>
              <a:defRPr/>
            </a:pPr>
            <a:endParaRPr lang="en-US"/>
          </a:p>
        </p:txBody>
      </p:sp>
      <p:sp>
        <p:nvSpPr>
          <p:cNvPr id="4" name="Slide Number Placeholder 5"/>
          <p:cNvSpPr>
            <a:spLocks noGrp="1"/>
          </p:cNvSpPr>
          <p:nvPr>
            <p:ph type="sldNum" sz="quarter" idx="12"/>
          </p:nvPr>
        </p:nvSpPr>
        <p:spPr/>
        <p:txBody>
          <a:bodyPr/>
          <a:lstStyle>
            <a:lvl1pPr>
              <a:defRPr/>
            </a:lvl1pPr>
          </a:lstStyle>
          <a:p>
            <a:pPr>
              <a:defRPr/>
            </a:pPr>
            <a:fld id="{505B63A1-D8CC-4C81-8D4A-DAB3E70CF57B}"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F466C0B0-3667-4100-A498-96BF49C4C715}" type="datetimeFigureOut">
              <a:rPr lang="en-US"/>
              <a:pPr>
                <a:defRPr/>
              </a:pPr>
              <a:t>6/4/2010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B784089-8CF6-46C8-962E-5D773F77A83F}"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3"/>
          <p:cNvSpPr>
            <a:spLocks noGrp="1"/>
          </p:cNvSpPr>
          <p:nvPr>
            <p:ph type="dt" sz="half" idx="10"/>
          </p:nvPr>
        </p:nvSpPr>
        <p:spPr/>
        <p:txBody>
          <a:bodyPr/>
          <a:lstStyle>
            <a:lvl1pPr>
              <a:defRPr/>
            </a:lvl1pPr>
          </a:lstStyle>
          <a:p>
            <a:pPr>
              <a:defRPr/>
            </a:pPr>
            <a:fld id="{32C4E643-5444-4EE6-8F94-D8E1053E5228}" type="datetimeFigureOut">
              <a:rPr lang="en-US"/>
              <a:pPr>
                <a:defRPr/>
              </a:pPr>
              <a:t>6/4/2010</a:t>
            </a:fld>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3A5FF937-7C90-4955-97A5-362D666741B5}"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86164300-6B45-4CFC-BD72-70809B68C9C3}"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7A1BFE7F-00D7-4D84-9378-21C50F23E9C4}"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lvl1pPr>
              <a:defRPr/>
            </a:lvl1pPr>
          </a:lstStyle>
          <a:p>
            <a:pPr>
              <a:defRPr/>
            </a:pPr>
            <a:fld id="{617B2556-12F2-439C-9F85-76050431DACD}" type="datetimeFigureOut">
              <a:rPr lang="en-US"/>
              <a:pPr>
                <a:defRPr/>
              </a:pPr>
              <a:t>6/4/2010</a:t>
            </a:fld>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1AA1C6C1-8FFA-430E-BE18-ABD65B2AED7E}"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theme" Target="../theme/theme1.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3.xml"/><Relationship Id="rId3" Type="http://schemas.openxmlformats.org/officeDocument/2006/relationships/slideLayout" Target="../slideLayouts/slideLayout18.xml"/><Relationship Id="rId7" Type="http://schemas.openxmlformats.org/officeDocument/2006/relationships/slideLayout" Target="../slideLayouts/slideLayout22.xml"/><Relationship Id="rId12" Type="http://schemas.openxmlformats.org/officeDocument/2006/relationships/theme" Target="../theme/theme2.xml"/><Relationship Id="rId2" Type="http://schemas.openxmlformats.org/officeDocument/2006/relationships/slideLayout" Target="../slideLayouts/slideLayout17.xml"/><Relationship Id="rId1" Type="http://schemas.openxmlformats.org/officeDocument/2006/relationships/slideLayout" Target="../slideLayouts/slideLayout16.xml"/><Relationship Id="rId6" Type="http://schemas.openxmlformats.org/officeDocument/2006/relationships/slideLayout" Target="../slideLayouts/slideLayout21.xml"/><Relationship Id="rId11" Type="http://schemas.openxmlformats.org/officeDocument/2006/relationships/slideLayout" Target="../slideLayouts/slideLayout26.xml"/><Relationship Id="rId5" Type="http://schemas.openxmlformats.org/officeDocument/2006/relationships/slideLayout" Target="../slideLayouts/slideLayout20.xml"/><Relationship Id="rId10" Type="http://schemas.openxmlformats.org/officeDocument/2006/relationships/slideLayout" Target="../slideLayouts/slideLayout25.xml"/><Relationship Id="rId4" Type="http://schemas.openxmlformats.org/officeDocument/2006/relationships/slideLayout" Target="../slideLayouts/slideLayout19.xml"/><Relationship Id="rId9" Type="http://schemas.openxmlformats.org/officeDocument/2006/relationships/slideLayout" Target="../slideLayouts/slideLayout2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218"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9219"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9CF431D-D181-4A4F-A2AE-95B013A7DB39}" type="datetimeFigureOut">
              <a:rPr lang="en-US"/>
              <a:pPr>
                <a:defRPr/>
              </a:pPr>
              <a:t>6/4/2010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F41BFECF-DAA8-4FA6-BBAC-2992CCAD05D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05" r:id="rId1"/>
    <p:sldLayoutId id="2147483806" r:id="rId2"/>
    <p:sldLayoutId id="2147483807" r:id="rId3"/>
    <p:sldLayoutId id="2147483808" r:id="rId4"/>
    <p:sldLayoutId id="2147483809" r:id="rId5"/>
    <p:sldLayoutId id="2147483810" r:id="rId6"/>
    <p:sldLayoutId id="2147483811" r:id="rId7"/>
    <p:sldLayoutId id="2147483812" r:id="rId8"/>
    <p:sldLayoutId id="2147483813" r:id="rId9"/>
    <p:sldLayoutId id="2147483814" r:id="rId10"/>
    <p:sldLayoutId id="2147483815" r:id="rId11"/>
    <p:sldLayoutId id="2147483827" r:id="rId12"/>
    <p:sldLayoutId id="2147483828" r:id="rId13"/>
    <p:sldLayoutId id="2147483829" r:id="rId14"/>
    <p:sldLayoutId id="2147483830" r:id="rId15"/>
  </p:sldLayoutIdLst>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42"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43"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pPr>
              <a:defRPr/>
            </a:pPr>
            <a:fld id="{58177C49-27AF-4759-A138-D3B6F377122E}" type="datetimeFigureOut">
              <a:rPr lang="en-US"/>
              <a:pPr>
                <a:defRPr/>
              </a:pPr>
              <a:t>6/4/2010</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pPr>
              <a:defRPr/>
            </a:pPr>
            <a:fld id="{0F448301-E400-482E-9B31-B04693092C16}"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ctr" rtl="0" eaLnBrk="0" fontAlgn="base" hangingPunct="0">
        <a:spcBef>
          <a:spcPct val="0"/>
        </a:spcBef>
        <a:spcAft>
          <a:spcPct val="0"/>
        </a:spcAft>
        <a:defRPr sz="44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a:solidFill>
            <a:schemeClr val="tx1"/>
          </a:solidFill>
          <a:latin typeface="+mn-lt"/>
        </a:defRPr>
      </a:lvl2pPr>
      <a:lvl3pPr marL="1143000" indent="-228600" algn="l" rtl="0" eaLnBrk="0" fontAlgn="base" hangingPunct="0">
        <a:spcBef>
          <a:spcPct val="20000"/>
        </a:spcBef>
        <a:spcAft>
          <a:spcPct val="0"/>
        </a:spcAft>
        <a:buFont typeface="Arial" pitchFamily="34" charset="0"/>
        <a:buChar char="•"/>
        <a:defRPr sz="2400">
          <a:solidFill>
            <a:schemeClr val="tx1"/>
          </a:solidFill>
          <a:latin typeface="+mn-lt"/>
        </a:defRPr>
      </a:lvl3pPr>
      <a:lvl4pPr marL="1600200" indent="-228600" algn="l" rtl="0" eaLnBrk="0" fontAlgn="base" hangingPunct="0">
        <a:spcBef>
          <a:spcPct val="20000"/>
        </a:spcBef>
        <a:spcAft>
          <a:spcPct val="0"/>
        </a:spcAft>
        <a:buFont typeface="Arial" pitchFamily="34" charset="0"/>
        <a:buChar char="–"/>
        <a:defRPr sz="2000">
          <a:solidFill>
            <a:schemeClr val="tx1"/>
          </a:solidFill>
          <a:latin typeface="+mn-lt"/>
        </a:defRPr>
      </a:lvl4pPr>
      <a:lvl5pPr marL="2057400" indent="-228600" algn="l" rtl="0" eaLnBrk="0" fontAlgn="base" hangingPunct="0">
        <a:spcBef>
          <a:spcPct val="20000"/>
        </a:spcBef>
        <a:spcAft>
          <a:spcPct val="0"/>
        </a:spcAft>
        <a:buFont typeface="Arial" pitchFamily="34" charset="0"/>
        <a:buChar char="»"/>
        <a:defRPr sz="2000">
          <a:solidFill>
            <a:schemeClr val="tx1"/>
          </a:solidFill>
          <a:latin typeface="+mn-lt"/>
        </a:defRPr>
      </a:lvl5pPr>
      <a:lvl6pPr marL="2514600" indent="-228600" algn="l" rtl="0" fontAlgn="base">
        <a:spcBef>
          <a:spcPct val="20000"/>
        </a:spcBef>
        <a:spcAft>
          <a:spcPct val="0"/>
        </a:spcAft>
        <a:buFont typeface="Arial" pitchFamily="34" charset="0"/>
        <a:buChar char="»"/>
        <a:defRPr sz="2000">
          <a:solidFill>
            <a:schemeClr val="tx1"/>
          </a:solidFill>
          <a:latin typeface="+mn-lt"/>
        </a:defRPr>
      </a:lvl6pPr>
      <a:lvl7pPr marL="2971800" indent="-228600" algn="l" rtl="0" fontAlgn="base">
        <a:spcBef>
          <a:spcPct val="20000"/>
        </a:spcBef>
        <a:spcAft>
          <a:spcPct val="0"/>
        </a:spcAft>
        <a:buFont typeface="Arial" pitchFamily="34" charset="0"/>
        <a:buChar char="»"/>
        <a:defRPr sz="2000">
          <a:solidFill>
            <a:schemeClr val="tx1"/>
          </a:solidFill>
          <a:latin typeface="+mn-lt"/>
        </a:defRPr>
      </a:lvl7pPr>
      <a:lvl8pPr marL="3429000" indent="-228600" algn="l" rtl="0" fontAlgn="base">
        <a:spcBef>
          <a:spcPct val="20000"/>
        </a:spcBef>
        <a:spcAft>
          <a:spcPct val="0"/>
        </a:spcAft>
        <a:buFont typeface="Arial" pitchFamily="34" charset="0"/>
        <a:buChar char="»"/>
        <a:defRPr sz="2000">
          <a:solidFill>
            <a:schemeClr val="tx1"/>
          </a:solidFill>
          <a:latin typeface="+mn-lt"/>
        </a:defRPr>
      </a:lvl8pPr>
      <a:lvl9pPr marL="3886200" indent="-228600" algn="l" rtl="0" fontAlgn="base">
        <a:spcBef>
          <a:spcPct val="20000"/>
        </a:spcBef>
        <a:spcAft>
          <a:spcPct val="0"/>
        </a:spcAft>
        <a:buFont typeface="Arial" pitchFamily="34" charset="0"/>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0.wmf"/><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wmf"/><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1.wmf"/><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22.wmf"/><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3.wmf"/><Relationship Id="rId2" Type="http://schemas.openxmlformats.org/officeDocument/2006/relationships/notesSlide" Target="../notesSlides/notesSlide30.xml"/><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31.xm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32.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33.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34.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35.xml"/><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2" Type="http://schemas.openxmlformats.org/officeDocument/2006/relationships/notesSlide" Target="../notesSlides/notesSlide38.xml"/><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39.xml"/><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40.xml"/><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41.xml"/><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3" Type="http://schemas.openxmlformats.org/officeDocument/2006/relationships/image" Target="../media/image29.wmf"/><Relationship Id="rId2" Type="http://schemas.openxmlformats.org/officeDocument/2006/relationships/notesSlide" Target="../notesSlides/notesSlide42.xml"/><Relationship Id="rId1" Type="http://schemas.openxmlformats.org/officeDocument/2006/relationships/slideLayout" Target="../slideLayouts/slideLayout4.xml"/></Relationships>
</file>

<file path=ppt/slides/_rels/slide43.xml.rels><?xml version="1.0" encoding="UTF-8" standalone="yes"?>
<Relationships xmlns="http://schemas.openxmlformats.org/package/2006/relationships"><Relationship Id="rId3" Type="http://schemas.openxmlformats.org/officeDocument/2006/relationships/image" Target="../media/image30.wmf"/><Relationship Id="rId2" Type="http://schemas.openxmlformats.org/officeDocument/2006/relationships/notesSlide" Target="../notesSlides/notesSlide43.xml"/><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notesSlide" Target="../notesSlides/notesSlide44.xml"/><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3" Type="http://schemas.openxmlformats.org/officeDocument/2006/relationships/notesSlide" Target="../notesSlides/notesSlide45.xml"/><Relationship Id="rId2" Type="http://schemas.openxmlformats.org/officeDocument/2006/relationships/slideLayout" Target="../slideLayouts/slideLayout2.xml"/><Relationship Id="rId1" Type="http://schemas.openxmlformats.org/officeDocument/2006/relationships/vmlDrawing" Target="../drawings/vmlDrawing1.vml"/><Relationship Id="rId5" Type="http://schemas.openxmlformats.org/officeDocument/2006/relationships/oleObject" Target="../embeddings/oleObject2.bin"/><Relationship Id="rId4" Type="http://schemas.openxmlformats.org/officeDocument/2006/relationships/oleObject" Target="../embeddings/oleObject1.bin"/></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46.xml"/><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3" Type="http://schemas.openxmlformats.org/officeDocument/2006/relationships/notesSlide" Target="../notesSlides/notesSlide47.xml"/><Relationship Id="rId2" Type="http://schemas.openxmlformats.org/officeDocument/2006/relationships/slideLayout" Target="../slideLayouts/slideLayout2.xml"/><Relationship Id="rId1" Type="http://schemas.openxmlformats.org/officeDocument/2006/relationships/vmlDrawing" Target="../drawings/vmlDrawing2.vml"/><Relationship Id="rId6" Type="http://schemas.openxmlformats.org/officeDocument/2006/relationships/oleObject" Target="../embeddings/oleObject5.bin"/><Relationship Id="rId5" Type="http://schemas.openxmlformats.org/officeDocument/2006/relationships/oleObject" Target="../embeddings/oleObject4.bin"/><Relationship Id="rId4" Type="http://schemas.openxmlformats.org/officeDocument/2006/relationships/oleObject" Target="../embeddings/oleObject3.bin"/></Relationships>
</file>

<file path=ppt/slides/_rels/slide4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48.xml"/><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49.xml"/><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50.xml"/><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notesSlide" Target="../notesSlides/notesSlide52.xml"/><Relationship Id="rId2" Type="http://schemas.openxmlformats.org/officeDocument/2006/relationships/slideLayout" Target="../slideLayouts/slideLayout12.xml"/><Relationship Id="rId1" Type="http://schemas.openxmlformats.org/officeDocument/2006/relationships/vmlDrawing" Target="../drawings/vmlDrawing3.vml"/><Relationship Id="rId4" Type="http://schemas.openxmlformats.org/officeDocument/2006/relationships/oleObject" Target="../embeddings/oleObject6.bin"/></Relationships>
</file>

<file path=ppt/slides/_rels/slide53.xml.rels><?xml version="1.0" encoding="UTF-8" standalone="yes"?>
<Relationships xmlns="http://schemas.openxmlformats.org/package/2006/relationships"><Relationship Id="rId3" Type="http://schemas.openxmlformats.org/officeDocument/2006/relationships/notesSlide" Target="../notesSlides/notesSlide53.xml"/><Relationship Id="rId2" Type="http://schemas.openxmlformats.org/officeDocument/2006/relationships/slideLayout" Target="../slideLayouts/slideLayout7.xml"/><Relationship Id="rId1" Type="http://schemas.openxmlformats.org/officeDocument/2006/relationships/vmlDrawing" Target="../drawings/vmlDrawing4.vml"/><Relationship Id="rId5" Type="http://schemas.openxmlformats.org/officeDocument/2006/relationships/oleObject" Target="../embeddings/oleObject8.bin"/><Relationship Id="rId4" Type="http://schemas.openxmlformats.org/officeDocument/2006/relationships/oleObject" Target="../embeddings/oleObject7.bin"/></Relationships>
</file>

<file path=ppt/slides/_rels/slide54.xml.rels><?xml version="1.0" encoding="UTF-8" standalone="yes"?>
<Relationships xmlns="http://schemas.openxmlformats.org/package/2006/relationships"><Relationship Id="rId2" Type="http://schemas.openxmlformats.org/officeDocument/2006/relationships/notesSlide" Target="../notesSlides/notesSlide54.xml"/><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3" Type="http://schemas.openxmlformats.org/officeDocument/2006/relationships/notesSlide" Target="../notesSlides/notesSlide55.xml"/><Relationship Id="rId7" Type="http://schemas.openxmlformats.org/officeDocument/2006/relationships/oleObject" Target="../embeddings/oleObject12.bin"/><Relationship Id="rId2" Type="http://schemas.openxmlformats.org/officeDocument/2006/relationships/slideLayout" Target="../slideLayouts/slideLayout2.xml"/><Relationship Id="rId1" Type="http://schemas.openxmlformats.org/officeDocument/2006/relationships/vmlDrawing" Target="../drawings/vmlDrawing5.vml"/><Relationship Id="rId6" Type="http://schemas.openxmlformats.org/officeDocument/2006/relationships/oleObject" Target="../embeddings/oleObject11.bin"/><Relationship Id="rId5" Type="http://schemas.openxmlformats.org/officeDocument/2006/relationships/oleObject" Target="../embeddings/oleObject10.bin"/><Relationship Id="rId4" Type="http://schemas.openxmlformats.org/officeDocument/2006/relationships/oleObject" Target="../embeddings/oleObject9.bin"/></Relationships>
</file>

<file path=ppt/slides/_rels/slide56.xml.rels><?xml version="1.0" encoding="UTF-8" standalone="yes"?>
<Relationships xmlns="http://schemas.openxmlformats.org/package/2006/relationships"><Relationship Id="rId3" Type="http://schemas.openxmlformats.org/officeDocument/2006/relationships/notesSlide" Target="../notesSlides/notesSlide56.xml"/><Relationship Id="rId7" Type="http://schemas.openxmlformats.org/officeDocument/2006/relationships/oleObject" Target="../embeddings/oleObject16.bin"/><Relationship Id="rId2" Type="http://schemas.openxmlformats.org/officeDocument/2006/relationships/slideLayout" Target="../slideLayouts/slideLayout13.xml"/><Relationship Id="rId1" Type="http://schemas.openxmlformats.org/officeDocument/2006/relationships/vmlDrawing" Target="../drawings/vmlDrawing6.vml"/><Relationship Id="rId6" Type="http://schemas.openxmlformats.org/officeDocument/2006/relationships/oleObject" Target="../embeddings/oleObject15.bin"/><Relationship Id="rId5" Type="http://schemas.openxmlformats.org/officeDocument/2006/relationships/oleObject" Target="../embeddings/oleObject14.bin"/><Relationship Id="rId4" Type="http://schemas.openxmlformats.org/officeDocument/2006/relationships/oleObject" Target="../embeddings/oleObject13.bin"/></Relationships>
</file>

<file path=ppt/slides/_rels/slide57.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7.xml"/><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notesSlide" Target="../notesSlides/notesSlide58.xml"/><Relationship Id="rId1" Type="http://schemas.openxmlformats.org/officeDocument/2006/relationships/slideLayout" Target="../slideLayouts/slideLayout14.xml"/></Relationships>
</file>

<file path=ppt/slides/_rels/slide59.xml.rels><?xml version="1.0" encoding="UTF-8" standalone="yes"?>
<Relationships xmlns="http://schemas.openxmlformats.org/package/2006/relationships"><Relationship Id="rId2" Type="http://schemas.openxmlformats.org/officeDocument/2006/relationships/notesSlide" Target="../notesSlides/notesSlide59.xml"/><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notesSlide" Target="../notesSlides/notesSlide60.xml"/><Relationship Id="rId2" Type="http://schemas.openxmlformats.org/officeDocument/2006/relationships/slideLayout" Target="../slideLayouts/slideLayout2.xml"/><Relationship Id="rId1" Type="http://schemas.openxmlformats.org/officeDocument/2006/relationships/vmlDrawing" Target="../drawings/vmlDrawing7.vml"/><Relationship Id="rId5" Type="http://schemas.openxmlformats.org/officeDocument/2006/relationships/oleObject" Target="../embeddings/oleObject18.bin"/><Relationship Id="rId4" Type="http://schemas.openxmlformats.org/officeDocument/2006/relationships/oleObject" Target="../embeddings/oleObject17.bin"/></Relationships>
</file>

<file path=ppt/slides/_rels/slide61.xml.rels><?xml version="1.0" encoding="UTF-8" standalone="yes"?>
<Relationships xmlns="http://schemas.openxmlformats.org/package/2006/relationships"><Relationship Id="rId2" Type="http://schemas.openxmlformats.org/officeDocument/2006/relationships/notesSlide" Target="../notesSlides/notesSlide61.xml"/><Relationship Id="rId1" Type="http://schemas.openxmlformats.org/officeDocument/2006/relationships/slideLayout" Target="../slideLayouts/slideLayout15.xml"/></Relationships>
</file>

<file path=ppt/slides/_rels/slide62.xml.rels><?xml version="1.0" encoding="UTF-8" standalone="yes"?>
<Relationships xmlns="http://schemas.openxmlformats.org/package/2006/relationships"><Relationship Id="rId2" Type="http://schemas.openxmlformats.org/officeDocument/2006/relationships/notesSlide" Target="../notesSlides/notesSlide62.xml"/><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54.wmf"/><Relationship Id="rId2" Type="http://schemas.openxmlformats.org/officeDocument/2006/relationships/notesSlide" Target="../notesSlides/notesSlide63.xml"/><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64.xml"/><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3" Type="http://schemas.openxmlformats.org/officeDocument/2006/relationships/image" Target="../media/image56.png"/><Relationship Id="rId2" Type="http://schemas.openxmlformats.org/officeDocument/2006/relationships/notesSlide" Target="../notesSlides/notesSlide65.xml"/><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3" Type="http://schemas.openxmlformats.org/officeDocument/2006/relationships/image" Target="../media/image1.gif"/><Relationship Id="rId2" Type="http://schemas.openxmlformats.org/officeDocument/2006/relationships/notesSlide" Target="../notesSlides/notesSlide66.xml"/><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3" Type="http://schemas.openxmlformats.org/officeDocument/2006/relationships/image" Target="../media/image57.jpeg"/><Relationship Id="rId2" Type="http://schemas.openxmlformats.org/officeDocument/2006/relationships/notesSlide" Target="../notesSlides/notesSlide67.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p:cNvSpPr>
            <a:spLocks noGrp="1"/>
          </p:cNvSpPr>
          <p:nvPr>
            <p:ph type="ctrTitle"/>
          </p:nvPr>
        </p:nvSpPr>
        <p:spPr>
          <a:xfrm>
            <a:off x="714375" y="2000250"/>
            <a:ext cx="7772400" cy="1470025"/>
          </a:xfrm>
        </p:spPr>
        <p:txBody>
          <a:bodyPr/>
          <a:lstStyle/>
          <a:p>
            <a:pPr rtl="1" eaLnBrk="1" hangingPunct="1"/>
            <a:r>
              <a:rPr lang="fa-IR" smtClean="0"/>
              <a:t>كارگاه </a:t>
            </a:r>
            <a:r>
              <a:rPr lang="en-US" smtClean="0"/>
              <a:t>SPSS</a:t>
            </a:r>
            <a:r>
              <a:rPr lang="fa-IR" smtClean="0"/>
              <a:t> متوسط</a:t>
            </a:r>
            <a:br>
              <a:rPr lang="fa-IR" smtClean="0"/>
            </a:br>
            <a:r>
              <a:rPr lang="fa-IR" smtClean="0"/>
              <a:t>29 آذر ماه 1388</a:t>
            </a:r>
            <a:br>
              <a:rPr lang="fa-IR" smtClean="0"/>
            </a:br>
            <a:endParaRPr lang="en-US" smtClean="0"/>
          </a:p>
        </p:txBody>
      </p:sp>
      <p:sp>
        <p:nvSpPr>
          <p:cNvPr id="5123" name="Subtitle 2"/>
          <p:cNvSpPr>
            <a:spLocks noGrp="1"/>
          </p:cNvSpPr>
          <p:nvPr>
            <p:ph type="subTitle" idx="1"/>
          </p:nvPr>
        </p:nvSpPr>
        <p:spPr>
          <a:xfrm>
            <a:off x="1371600" y="3332163"/>
            <a:ext cx="7343775" cy="2811462"/>
          </a:xfrm>
        </p:spPr>
        <p:txBody>
          <a:bodyPr>
            <a:normAutofit/>
          </a:bodyPr>
          <a:lstStyle/>
          <a:p>
            <a:pPr eaLnBrk="1" hangingPunct="1">
              <a:lnSpc>
                <a:spcPct val="80000"/>
              </a:lnSpc>
            </a:pPr>
            <a:r>
              <a:rPr lang="fa-IR" sz="2800" b="1" smtClean="0">
                <a:solidFill>
                  <a:srgbClr val="898989"/>
                </a:solidFill>
                <a:ea typeface="Majalla UI"/>
              </a:rPr>
              <a:t>برگزار كننده: دانشگاه علوم پزشكي شهيد بهشتي </a:t>
            </a:r>
          </a:p>
          <a:p>
            <a:pPr rtl="1" eaLnBrk="1" hangingPunct="1">
              <a:lnSpc>
                <a:spcPct val="80000"/>
              </a:lnSpc>
            </a:pPr>
            <a:r>
              <a:rPr lang="fa-IR" sz="2800" smtClean="0">
                <a:solidFill>
                  <a:srgbClr val="898989"/>
                </a:solidFill>
                <a:ea typeface="Majalla UI"/>
              </a:rPr>
              <a:t>معاونت پزوهشي-مديريت امور پژوهشي دانشگاه</a:t>
            </a:r>
          </a:p>
          <a:p>
            <a:pPr rtl="1" eaLnBrk="1" hangingPunct="1">
              <a:lnSpc>
                <a:spcPct val="80000"/>
              </a:lnSpc>
            </a:pPr>
            <a:r>
              <a:rPr lang="fa-IR" sz="2800" smtClean="0">
                <a:solidFill>
                  <a:srgbClr val="898989"/>
                </a:solidFill>
                <a:ea typeface="Majalla UI"/>
              </a:rPr>
              <a:t>تهيه كنند ه:</a:t>
            </a:r>
          </a:p>
          <a:p>
            <a:pPr rtl="1" eaLnBrk="1" hangingPunct="1">
              <a:lnSpc>
                <a:spcPct val="80000"/>
              </a:lnSpc>
            </a:pPr>
            <a:r>
              <a:rPr lang="fa-IR" sz="2800" smtClean="0">
                <a:solidFill>
                  <a:srgbClr val="898989"/>
                </a:solidFill>
                <a:ea typeface="Majalla UI"/>
              </a:rPr>
              <a:t>دكتر زهره اميري </a:t>
            </a:r>
          </a:p>
          <a:p>
            <a:pPr rtl="1" eaLnBrk="1" hangingPunct="1">
              <a:lnSpc>
                <a:spcPct val="80000"/>
              </a:lnSpc>
            </a:pPr>
            <a:r>
              <a:rPr lang="fa-IR" sz="2800" smtClean="0">
                <a:solidFill>
                  <a:srgbClr val="898989"/>
                </a:solidFill>
                <a:ea typeface="Majalla UI"/>
              </a:rPr>
              <a:t>استاديار دانشگاه علوم پزشكي شهيد بهشتي </a:t>
            </a:r>
          </a:p>
          <a:p>
            <a:pPr rtl="1" eaLnBrk="1" hangingPunct="1">
              <a:lnSpc>
                <a:spcPct val="80000"/>
              </a:lnSpc>
            </a:pPr>
            <a:r>
              <a:rPr lang="fa-IR" sz="2800" smtClean="0">
                <a:solidFill>
                  <a:srgbClr val="898989"/>
                </a:solidFill>
                <a:ea typeface="Majalla UI"/>
              </a:rPr>
              <a:t>دانشكده علوم تغذيه و صنايع غذايي</a:t>
            </a:r>
          </a:p>
          <a:p>
            <a:pPr rtl="1" eaLnBrk="1" hangingPunct="1">
              <a:lnSpc>
                <a:spcPct val="80000"/>
              </a:lnSpc>
            </a:pPr>
            <a:endParaRPr lang="fa-IR" sz="2800" smtClean="0">
              <a:solidFill>
                <a:srgbClr val="898989"/>
              </a:solidFill>
              <a:ea typeface="Majalla UI"/>
            </a:endParaRPr>
          </a:p>
          <a:p>
            <a:pPr rtl="1" eaLnBrk="1" hangingPunct="1">
              <a:lnSpc>
                <a:spcPct val="80000"/>
              </a:lnSpc>
            </a:pPr>
            <a:endParaRPr lang="fa-IR" sz="2800" smtClean="0">
              <a:solidFill>
                <a:srgbClr val="898989"/>
              </a:solidFill>
              <a:ea typeface="Majalla UI"/>
            </a:endParaRPr>
          </a:p>
          <a:p>
            <a:pPr rtl="1" eaLnBrk="1" hangingPunct="1">
              <a:lnSpc>
                <a:spcPct val="80000"/>
              </a:lnSpc>
            </a:pPr>
            <a:endParaRPr lang="fa-IR" sz="2800" smtClean="0">
              <a:solidFill>
                <a:srgbClr val="898989"/>
              </a:solidFill>
              <a:ea typeface="Majalla UI"/>
            </a:endParaRPr>
          </a:p>
          <a:p>
            <a:pPr eaLnBrk="1" hangingPunct="1">
              <a:lnSpc>
                <a:spcPct val="80000"/>
              </a:lnSpc>
            </a:pPr>
            <a:endParaRPr lang="en-US" sz="2800" smtClean="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Title 1"/>
          <p:cNvSpPr>
            <a:spLocks noGrp="1"/>
          </p:cNvSpPr>
          <p:nvPr>
            <p:ph type="title"/>
          </p:nvPr>
        </p:nvSpPr>
        <p:spPr>
          <a:xfrm>
            <a:off x="285750" y="0"/>
            <a:ext cx="8229600" cy="1143000"/>
          </a:xfrm>
        </p:spPr>
        <p:txBody>
          <a:bodyPr rtlCol="0">
            <a:normAutofit fontScale="90000"/>
          </a:bodyPr>
          <a:lstStyle/>
          <a:p>
            <a:pPr algn="r" rtl="1" eaLnBrk="1" fontAlgn="auto" hangingPunct="1">
              <a:spcAft>
                <a:spcPts val="0"/>
              </a:spcAft>
              <a:defRPr/>
            </a:pPr>
            <a:r>
              <a:rPr lang="en-US" dirty="0" smtClean="0"/>
              <a:t/>
            </a:r>
            <a:br>
              <a:rPr lang="en-US" dirty="0" smtClean="0"/>
            </a:br>
            <a:r>
              <a:rPr lang="en-US" dirty="0" smtClean="0"/>
              <a:t/>
            </a:r>
            <a:br>
              <a:rPr lang="en-US" dirty="0" smtClean="0"/>
            </a:br>
            <a:r>
              <a:rPr lang="fa-IR" dirty="0" smtClean="0"/>
              <a:t> </a:t>
            </a:r>
            <a:r>
              <a:rPr lang="fa-IR" sz="4000" dirty="0" smtClean="0"/>
              <a:t>پس ازپايان اين كارگاه مفاهيم ذيل را فرا خواهيد گرفت</a:t>
            </a:r>
            <a:endParaRPr lang="en-US" sz="4000" dirty="0" smtClean="0"/>
          </a:p>
        </p:txBody>
      </p:sp>
      <p:sp>
        <p:nvSpPr>
          <p:cNvPr id="16387" name="Content Placeholder 2"/>
          <p:cNvSpPr>
            <a:spLocks noGrp="1"/>
          </p:cNvSpPr>
          <p:nvPr>
            <p:ph idx="1"/>
          </p:nvPr>
        </p:nvSpPr>
        <p:spPr/>
        <p:txBody>
          <a:bodyPr/>
          <a:lstStyle/>
          <a:p>
            <a:pPr algn="r" rtl="1" eaLnBrk="1" hangingPunct="1"/>
            <a:r>
              <a:rPr lang="fa-IR" sz="3600" b="1" smtClean="0">
                <a:solidFill>
                  <a:srgbClr val="FFC000"/>
                </a:solidFill>
                <a:ea typeface="Majalla UI"/>
              </a:rPr>
              <a:t>مقايسه ميانگين  يك جامعه با عدد ثابت</a:t>
            </a:r>
          </a:p>
          <a:p>
            <a:pPr algn="r" rtl="1" eaLnBrk="1" hangingPunct="1"/>
            <a:r>
              <a:rPr lang="fa-IR" sz="3600" b="1" smtClean="0">
                <a:solidFill>
                  <a:srgbClr val="FFC000"/>
                </a:solidFill>
                <a:ea typeface="Majalla UI"/>
              </a:rPr>
              <a:t>مقايسه ميانگين دو جامعه</a:t>
            </a:r>
          </a:p>
          <a:p>
            <a:pPr algn="r" rtl="1" eaLnBrk="1" hangingPunct="1"/>
            <a:r>
              <a:rPr lang="fa-IR" sz="3600" b="1" smtClean="0">
                <a:solidFill>
                  <a:srgbClr val="FFC000"/>
                </a:solidFill>
                <a:ea typeface="Majalla UI"/>
              </a:rPr>
              <a:t>رتبه بندي  داده ها</a:t>
            </a:r>
          </a:p>
          <a:p>
            <a:pPr algn="r" rtl="1" eaLnBrk="1" hangingPunct="1"/>
            <a:r>
              <a:rPr lang="fa-IR" sz="3600" b="1" smtClean="0">
                <a:solidFill>
                  <a:srgbClr val="FFC000"/>
                </a:solidFill>
                <a:ea typeface="Majalla UI"/>
              </a:rPr>
              <a:t>معادل نا پارامتري مقايسه ميانگين دو جامعه</a:t>
            </a:r>
          </a:p>
          <a:p>
            <a:pPr algn="r" rtl="1" eaLnBrk="1" hangingPunct="1"/>
            <a:r>
              <a:rPr lang="fa-IR" sz="3600" b="1" smtClean="0">
                <a:solidFill>
                  <a:srgbClr val="FFC000"/>
                </a:solidFill>
                <a:ea typeface="Majalla UI"/>
              </a:rPr>
              <a:t>آشنايي و محاسبه انواع ميانگين  </a:t>
            </a:r>
            <a:endParaRPr lang="en-US" sz="3600" b="1" smtClean="0">
              <a:solidFill>
                <a:srgbClr val="FFC000"/>
              </a:solidFill>
              <a:ea typeface="Majalla UI"/>
              <a:cs typeface="Arial" pitchFamily="34" charset="0"/>
            </a:endParaRPr>
          </a:p>
        </p:txBody>
      </p:sp>
      <p:pic>
        <p:nvPicPr>
          <p:cNvPr id="16390" name="Picture 6" descr="jac6tz[1]"/>
          <p:cNvPicPr>
            <a:picLocks noChangeAspect="1" noChangeArrowheads="1" noCrop="1"/>
          </p:cNvPicPr>
          <p:nvPr/>
        </p:nvPicPr>
        <p:blipFill>
          <a:blip r:embed="rId3" cstate="print"/>
          <a:srcRect/>
          <a:stretch>
            <a:fillRect/>
          </a:stretch>
        </p:blipFill>
        <p:spPr bwMode="auto">
          <a:xfrm>
            <a:off x="-612775" y="1341438"/>
            <a:ext cx="3543300" cy="43815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rtlCol="0">
            <a:normAutofit fontScale="90000"/>
          </a:bodyPr>
          <a:lstStyle/>
          <a:p>
            <a:pPr eaLnBrk="1" fontAlgn="auto" hangingPunct="1">
              <a:spcAft>
                <a:spcPts val="0"/>
              </a:spcAft>
              <a:defRPr/>
            </a:pPr>
            <a:r>
              <a:rPr lang="en-US" sz="4800" dirty="0" smtClean="0"/>
              <a:t/>
            </a:r>
            <a:br>
              <a:rPr lang="en-US" sz="4800" dirty="0" smtClean="0"/>
            </a:br>
            <a:r>
              <a:rPr lang="fa-IR" sz="5400" b="1" dirty="0" smtClean="0">
                <a:solidFill>
                  <a:srgbClr val="FFC000"/>
                </a:solidFill>
              </a:rPr>
              <a:t/>
            </a:r>
            <a:br>
              <a:rPr lang="fa-IR" sz="5400" b="1" dirty="0" smtClean="0">
                <a:solidFill>
                  <a:srgbClr val="FFC000"/>
                </a:solidFill>
              </a:rPr>
            </a:br>
            <a:r>
              <a:rPr lang="fa-IR" sz="5400" b="1" dirty="0" smtClean="0">
                <a:solidFill>
                  <a:srgbClr val="FFC000"/>
                </a:solidFill>
              </a:rPr>
              <a:t>هر آزمون فرض آماري شامل مراحل زير است </a:t>
            </a:r>
            <a:endParaRPr lang="en-US" dirty="0"/>
          </a:p>
        </p:txBody>
      </p:sp>
      <p:sp>
        <p:nvSpPr>
          <p:cNvPr id="17411" name="Content Placeholder 2"/>
          <p:cNvSpPr>
            <a:spLocks noGrp="1"/>
          </p:cNvSpPr>
          <p:nvPr>
            <p:ph idx="1"/>
          </p:nvPr>
        </p:nvSpPr>
        <p:spPr/>
        <p:txBody>
          <a:bodyPr/>
          <a:lstStyle/>
          <a:p>
            <a:pPr algn="r" rtl="1" eaLnBrk="1" hangingPunct="1"/>
            <a:endParaRPr lang="en-US" smtClean="0"/>
          </a:p>
          <a:p>
            <a:pPr algn="r" rtl="1" eaLnBrk="1" hangingPunct="1"/>
            <a:endParaRPr lang="en-US" smtClean="0"/>
          </a:p>
          <a:p>
            <a:pPr algn="r" rtl="1" eaLnBrk="1" hangingPunct="1"/>
            <a:r>
              <a:rPr lang="fa-IR" smtClean="0"/>
              <a:t>1) تنظيم فرضيه </a:t>
            </a:r>
          </a:p>
          <a:p>
            <a:pPr algn="r" rtl="1" eaLnBrk="1" hangingPunct="1"/>
            <a:r>
              <a:rPr lang="fa-IR" smtClean="0"/>
              <a:t>2)تعيين ملاك</a:t>
            </a:r>
          </a:p>
          <a:p>
            <a:pPr algn="r" rtl="1" eaLnBrk="1" hangingPunct="1"/>
            <a:r>
              <a:rPr lang="fa-IR" smtClean="0"/>
              <a:t>3) تعيين عدد بحراني</a:t>
            </a:r>
          </a:p>
          <a:p>
            <a:pPr algn="r" rtl="1" eaLnBrk="1" hangingPunct="1"/>
            <a:r>
              <a:rPr lang="fa-IR" smtClean="0"/>
              <a:t>4) قضاوت </a:t>
            </a:r>
            <a:endParaRPr lang="en-US" smtClean="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Title 1"/>
          <p:cNvSpPr>
            <a:spLocks noGrp="1"/>
          </p:cNvSpPr>
          <p:nvPr>
            <p:ph type="title"/>
          </p:nvPr>
        </p:nvSpPr>
        <p:spPr>
          <a:xfrm>
            <a:off x="468313" y="260350"/>
            <a:ext cx="8229600" cy="1143000"/>
          </a:xfrm>
        </p:spPr>
        <p:txBody>
          <a:bodyPr/>
          <a:lstStyle/>
          <a:p>
            <a:pPr eaLnBrk="1" hangingPunct="1"/>
            <a:r>
              <a:rPr lang="en-US" smtClean="0">
                <a:solidFill>
                  <a:schemeClr val="hlink"/>
                </a:solidFill>
              </a:rPr>
              <a:t>hypothesis : In one sample t-test</a:t>
            </a:r>
          </a:p>
        </p:txBody>
      </p:sp>
      <p:sp>
        <p:nvSpPr>
          <p:cNvPr id="18435" name="Content Placeholder 2"/>
          <p:cNvSpPr>
            <a:spLocks noGrp="1"/>
          </p:cNvSpPr>
          <p:nvPr>
            <p:ph idx="1"/>
          </p:nvPr>
        </p:nvSpPr>
        <p:spPr/>
        <p:txBody>
          <a:bodyPr/>
          <a:lstStyle/>
          <a:p>
            <a:pPr eaLnBrk="1" hangingPunct="1"/>
            <a:r>
              <a:rPr lang="en-US" smtClean="0">
                <a:solidFill>
                  <a:srgbClr val="FF66CC"/>
                </a:solidFill>
              </a:rPr>
              <a:t>H0:</a:t>
            </a:r>
            <a:r>
              <a:rPr lang="en-US" smtClean="0"/>
              <a:t>      </a:t>
            </a:r>
            <a:r>
              <a:rPr lang="en-US" b="1" smtClean="0"/>
              <a:t> Null hypothesis:</a:t>
            </a:r>
            <a:r>
              <a:rPr lang="en-US" smtClean="0"/>
              <a:t> there are no significance differences between the population mean and the sample mean.</a:t>
            </a:r>
          </a:p>
          <a:p>
            <a:pPr eaLnBrk="1" hangingPunct="1"/>
            <a:r>
              <a:rPr lang="en-US" smtClean="0">
                <a:solidFill>
                  <a:srgbClr val="FF66CC"/>
                </a:solidFill>
              </a:rPr>
              <a:t>H1=Ha </a:t>
            </a:r>
            <a:r>
              <a:rPr lang="en-US" smtClean="0"/>
              <a:t>     </a:t>
            </a:r>
            <a:r>
              <a:rPr lang="en-US" b="1" smtClean="0"/>
              <a:t>Alternative hypothesis</a:t>
            </a:r>
            <a:r>
              <a:rPr lang="en-US" smtClean="0"/>
              <a:t>: there is a significant difference between the population mean and the sample mean.</a:t>
            </a:r>
          </a:p>
          <a:p>
            <a:pPr eaLnBrk="1" hangingPunct="1"/>
            <a:endParaRPr lang="en-US" smtClean="0"/>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p:cNvSpPr>
            <a:spLocks noGrp="1"/>
          </p:cNvSpPr>
          <p:nvPr>
            <p:ph type="title"/>
          </p:nvPr>
        </p:nvSpPr>
        <p:spPr>
          <a:xfrm>
            <a:off x="428625" y="285750"/>
            <a:ext cx="8229600" cy="1143000"/>
          </a:xfrm>
        </p:spPr>
        <p:txBody>
          <a:bodyPr/>
          <a:lstStyle/>
          <a:p>
            <a:pPr eaLnBrk="1" hangingPunct="1"/>
            <a:r>
              <a:rPr lang="en-US" smtClean="0"/>
              <a:t/>
            </a:r>
            <a:br>
              <a:rPr lang="en-US" smtClean="0"/>
            </a:br>
            <a:r>
              <a:rPr lang="en-US" b="1" smtClean="0"/>
              <a:t> Assumption:</a:t>
            </a:r>
            <a:endParaRPr lang="en-US" smtClean="0"/>
          </a:p>
        </p:txBody>
      </p:sp>
      <p:sp>
        <p:nvSpPr>
          <p:cNvPr id="19459" name="Content Placeholder 2"/>
          <p:cNvSpPr>
            <a:spLocks noGrp="1"/>
          </p:cNvSpPr>
          <p:nvPr>
            <p:ph idx="1"/>
          </p:nvPr>
        </p:nvSpPr>
        <p:spPr/>
        <p:txBody>
          <a:bodyPr/>
          <a:lstStyle/>
          <a:p>
            <a:pPr eaLnBrk="1" hangingPunct="1"/>
            <a:r>
              <a:rPr lang="en-US" smtClean="0"/>
              <a:t/>
            </a:r>
            <a:br>
              <a:rPr lang="en-US" smtClean="0"/>
            </a:br>
            <a:r>
              <a:rPr lang="en-US" smtClean="0"/>
              <a:t>-The dependent variable is normally distributed. You can check for normal distribution with a Q-Q plot.</a:t>
            </a:r>
          </a:p>
          <a:p>
            <a:pPr eaLnBrk="1" hangingPunct="1"/>
            <a:endParaRPr lang="en-US" smtClean="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p:cNvSpPr>
          <p:nvPr>
            <p:ph type="title"/>
          </p:nvPr>
        </p:nvSpPr>
        <p:spPr/>
        <p:txBody>
          <a:bodyPr/>
          <a:lstStyle/>
          <a:p>
            <a:r>
              <a:rPr lang="ar-SA" b="1" u="sng" smtClean="0">
                <a:cs typeface="Arial" pitchFamily="34" charset="0"/>
              </a:rPr>
              <a:t>ملاک آزمون :</a:t>
            </a:r>
            <a:endParaRPr lang="en-US" b="1" u="sng" smtClean="0">
              <a:cs typeface="Arial" pitchFamily="34" charset="0"/>
            </a:endParaRPr>
          </a:p>
        </p:txBody>
      </p:sp>
      <p:pic>
        <p:nvPicPr>
          <p:cNvPr id="20483" name="Picture 8"/>
          <p:cNvPicPr>
            <a:picLocks noChangeAspect="1" noChangeArrowheads="1"/>
          </p:cNvPicPr>
          <p:nvPr>
            <p:ph idx="1"/>
          </p:nvPr>
        </p:nvPicPr>
        <p:blipFill>
          <a:blip r:embed="rId3" cstate="print"/>
          <a:srcRect/>
          <a:stretch>
            <a:fillRect/>
          </a:stretch>
        </p:blipFill>
        <p:spPr>
          <a:xfrm>
            <a:off x="2555875" y="2636838"/>
            <a:ext cx="3384550" cy="1266825"/>
          </a:xfrm>
          <a:noFill/>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p:cNvSpPr>
          <p:nvPr>
            <p:ph type="title"/>
          </p:nvPr>
        </p:nvSpPr>
        <p:spPr/>
        <p:txBody>
          <a:bodyPr/>
          <a:lstStyle/>
          <a:p>
            <a:pPr eaLnBrk="1" hangingPunct="1"/>
            <a:r>
              <a:rPr lang="en-US" sz="4000" b="1" u="sng" smtClean="0"/>
              <a:t>Statistical Hypotheses</a:t>
            </a:r>
            <a:r>
              <a:rPr lang="ar-SA" sz="4000" b="1" u="sng" smtClean="0"/>
              <a:t>فرضیه آماری :</a:t>
            </a:r>
            <a:endParaRPr lang="en-US" sz="4000" b="1" u="sng" smtClean="0"/>
          </a:p>
        </p:txBody>
      </p:sp>
      <p:sp>
        <p:nvSpPr>
          <p:cNvPr id="21507" name="Rectangle 3"/>
          <p:cNvSpPr>
            <a:spLocks noGrp="1"/>
          </p:cNvSpPr>
          <p:nvPr>
            <p:ph type="body" idx="1"/>
          </p:nvPr>
        </p:nvSpPr>
        <p:spPr/>
        <p:txBody>
          <a:bodyPr/>
          <a:lstStyle/>
          <a:p>
            <a:pPr eaLnBrk="1" hangingPunct="1"/>
            <a:r>
              <a:rPr lang="en-US" smtClean="0"/>
              <a:t>H0: μ = </a:t>
            </a:r>
            <a:r>
              <a:rPr lang="fa-IR" smtClean="0">
                <a:cs typeface="Arial" pitchFamily="34" charset="0"/>
              </a:rPr>
              <a:t>100</a:t>
            </a:r>
            <a:r>
              <a:rPr lang="en-US" smtClean="0"/>
              <a:t> </a:t>
            </a:r>
            <a:r>
              <a:rPr lang="ar-SA" smtClean="0"/>
              <a:t>  این حدس میگوید هیچ تفاوتي نيست وفقط اختلاف مشاهده شده به  دلیل خطاي نمونه گيري است </a:t>
            </a:r>
            <a:endParaRPr lang="en-US" smtClean="0"/>
          </a:p>
          <a:p>
            <a:pPr eaLnBrk="1" hangingPunct="1"/>
            <a:r>
              <a:rPr lang="en-US" smtClean="0"/>
              <a:t>HA: μ≠ </a:t>
            </a:r>
            <a:r>
              <a:rPr lang="fa-IR" smtClean="0">
                <a:cs typeface="Arial" pitchFamily="34" charset="0"/>
              </a:rPr>
              <a:t>100</a:t>
            </a:r>
            <a:r>
              <a:rPr lang="en-US" smtClean="0"/>
              <a:t>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Title 1"/>
          <p:cNvSpPr>
            <a:spLocks noGrp="1"/>
          </p:cNvSpPr>
          <p:nvPr>
            <p:ph type="title"/>
          </p:nvPr>
        </p:nvSpPr>
        <p:spPr/>
        <p:txBody>
          <a:bodyPr/>
          <a:lstStyle/>
          <a:p>
            <a:pPr eaLnBrk="1" hangingPunct="1"/>
            <a:r>
              <a:rPr lang="fa-IR" smtClean="0">
                <a:cs typeface="Arial" pitchFamily="34" charset="0"/>
              </a:rPr>
              <a:t>ملاک</a:t>
            </a:r>
            <a:endParaRPr lang="en-US" smtClean="0">
              <a:cs typeface="Arial" pitchFamily="34" charset="0"/>
            </a:endParaRPr>
          </a:p>
        </p:txBody>
      </p:sp>
      <p:sp>
        <p:nvSpPr>
          <p:cNvPr id="22531" name="Content Placeholder 2"/>
          <p:cNvSpPr>
            <a:spLocks noGrp="1"/>
          </p:cNvSpPr>
          <p:nvPr>
            <p:ph idx="1"/>
          </p:nvPr>
        </p:nvSpPr>
        <p:spPr/>
        <p:txBody>
          <a:bodyPr/>
          <a:lstStyle/>
          <a:p>
            <a:pPr eaLnBrk="1" hangingPunct="1"/>
            <a:endParaRPr lang="en-US" smtClean="0"/>
          </a:p>
        </p:txBody>
      </p:sp>
      <p:pic>
        <p:nvPicPr>
          <p:cNvPr id="22532" name="Picture 2"/>
          <p:cNvPicPr>
            <a:picLocks noChangeAspect="1" noChangeArrowheads="1"/>
          </p:cNvPicPr>
          <p:nvPr/>
        </p:nvPicPr>
        <p:blipFill>
          <a:blip r:embed="rId3" cstate="print"/>
          <a:srcRect/>
          <a:stretch>
            <a:fillRect/>
          </a:stretch>
        </p:blipFill>
        <p:spPr bwMode="auto">
          <a:xfrm>
            <a:off x="900113" y="1628775"/>
            <a:ext cx="7353300" cy="5000625"/>
          </a:xfrm>
          <a:prstGeom prst="rect">
            <a:avLst/>
          </a:prstGeom>
          <a:noFill/>
          <a:ln w="9525">
            <a:noFill/>
            <a:miter lim="800000"/>
            <a:headEnd/>
            <a:tailEnd/>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p:cNvSpPr>
            <a:spLocks noGrp="1"/>
          </p:cNvSpPr>
          <p:nvPr>
            <p:ph type="title"/>
          </p:nvPr>
        </p:nvSpPr>
        <p:spPr/>
        <p:txBody>
          <a:bodyPr/>
          <a:lstStyle/>
          <a:p>
            <a:pPr eaLnBrk="1" hangingPunct="1"/>
            <a:endParaRPr lang="en-US" smtClean="0"/>
          </a:p>
        </p:txBody>
      </p:sp>
      <p:sp>
        <p:nvSpPr>
          <p:cNvPr id="23555" name="Content Placeholder 2"/>
          <p:cNvSpPr>
            <a:spLocks noGrp="1"/>
          </p:cNvSpPr>
          <p:nvPr>
            <p:ph idx="1"/>
          </p:nvPr>
        </p:nvSpPr>
        <p:spPr/>
        <p:txBody>
          <a:bodyPr/>
          <a:lstStyle/>
          <a:p>
            <a:pPr eaLnBrk="1" hangingPunct="1"/>
            <a:endParaRPr lang="en-US" smtClean="0"/>
          </a:p>
        </p:txBody>
      </p:sp>
      <p:pic>
        <p:nvPicPr>
          <p:cNvPr id="23556" name="Picture 2"/>
          <p:cNvPicPr>
            <a:picLocks noChangeAspect="1" noChangeArrowheads="1"/>
          </p:cNvPicPr>
          <p:nvPr/>
        </p:nvPicPr>
        <p:blipFill>
          <a:blip r:embed="rId3" cstate="print"/>
          <a:srcRect/>
          <a:stretch>
            <a:fillRect/>
          </a:stretch>
        </p:blipFill>
        <p:spPr bwMode="auto">
          <a:xfrm>
            <a:off x="781050" y="681038"/>
            <a:ext cx="7581900" cy="5495925"/>
          </a:xfrm>
          <a:prstGeom prst="rect">
            <a:avLst/>
          </a:prstGeom>
          <a:noFill/>
          <a:ln w="9525">
            <a:noFill/>
            <a:miter lim="800000"/>
            <a:headEnd/>
            <a:tailEnd/>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Title 1"/>
          <p:cNvSpPr>
            <a:spLocks noGrp="1"/>
          </p:cNvSpPr>
          <p:nvPr>
            <p:ph type="title"/>
          </p:nvPr>
        </p:nvSpPr>
        <p:spPr/>
        <p:txBody>
          <a:bodyPr/>
          <a:lstStyle/>
          <a:p>
            <a:pPr eaLnBrk="1" hangingPunct="1"/>
            <a:endParaRPr lang="en-US" smtClean="0"/>
          </a:p>
        </p:txBody>
      </p:sp>
      <p:sp>
        <p:nvSpPr>
          <p:cNvPr id="24579" name="Content Placeholder 2"/>
          <p:cNvSpPr>
            <a:spLocks noGrp="1"/>
          </p:cNvSpPr>
          <p:nvPr>
            <p:ph idx="1"/>
          </p:nvPr>
        </p:nvSpPr>
        <p:spPr/>
        <p:txBody>
          <a:bodyPr/>
          <a:lstStyle/>
          <a:p>
            <a:pPr eaLnBrk="1" hangingPunct="1"/>
            <a:endParaRPr lang="en-US" smtClean="0"/>
          </a:p>
        </p:txBody>
      </p:sp>
      <p:pic>
        <p:nvPicPr>
          <p:cNvPr id="24580" name="Picture 2"/>
          <p:cNvPicPr>
            <a:picLocks noChangeAspect="1" noChangeArrowheads="1"/>
          </p:cNvPicPr>
          <p:nvPr/>
        </p:nvPicPr>
        <p:blipFill>
          <a:blip r:embed="rId3" cstate="print"/>
          <a:srcRect/>
          <a:stretch>
            <a:fillRect/>
          </a:stretch>
        </p:blipFill>
        <p:spPr bwMode="auto">
          <a:xfrm>
            <a:off x="904875" y="638175"/>
            <a:ext cx="7334250" cy="5581650"/>
          </a:xfrm>
          <a:prstGeom prst="rect">
            <a:avLst/>
          </a:prstGeom>
          <a:noFill/>
          <a:ln w="9525">
            <a:noFill/>
            <a:miter lim="800000"/>
            <a:headEnd/>
            <a:tailEnd/>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p:cNvSpPr>
            <a:spLocks noGrp="1"/>
          </p:cNvSpPr>
          <p:nvPr>
            <p:ph type="title"/>
          </p:nvPr>
        </p:nvSpPr>
        <p:spPr/>
        <p:txBody>
          <a:bodyPr/>
          <a:lstStyle/>
          <a:p>
            <a:pPr eaLnBrk="1" hangingPunct="1"/>
            <a:endParaRPr lang="en-US" smtClean="0"/>
          </a:p>
        </p:txBody>
      </p:sp>
      <p:pic>
        <p:nvPicPr>
          <p:cNvPr id="25603" name="Picture 6"/>
          <p:cNvPicPr>
            <a:picLocks noChangeAspect="1" noChangeArrowheads="1"/>
          </p:cNvPicPr>
          <p:nvPr/>
        </p:nvPicPr>
        <p:blipFill>
          <a:blip r:embed="rId3" cstate="print"/>
          <a:srcRect l="-174" t="11806" r="79305" b="6944"/>
          <a:stretch>
            <a:fillRect/>
          </a:stretch>
        </p:blipFill>
        <p:spPr bwMode="auto">
          <a:xfrm>
            <a:off x="3059113" y="1557338"/>
            <a:ext cx="2520950" cy="4248150"/>
          </a:xfrm>
          <a:prstGeom prst="rect">
            <a:avLst/>
          </a:prstGeom>
          <a:noFill/>
          <a:ln w="9525">
            <a:noFill/>
            <a:miter lim="800000"/>
            <a:headEnd/>
            <a:tailEnd/>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5"/>
          <p:cNvSpPr>
            <a:spLocks noGrp="1"/>
          </p:cNvSpPr>
          <p:nvPr>
            <p:ph type="title"/>
          </p:nvPr>
        </p:nvSpPr>
        <p:spPr/>
        <p:txBody>
          <a:bodyPr/>
          <a:lstStyle/>
          <a:p>
            <a:endParaRPr lang="en-US" smtClean="0"/>
          </a:p>
        </p:txBody>
      </p:sp>
      <p:pic>
        <p:nvPicPr>
          <p:cNvPr id="26627" name="Picture 4"/>
          <p:cNvPicPr>
            <a:picLocks noChangeAspect="1" noChangeArrowheads="1"/>
          </p:cNvPicPr>
          <p:nvPr>
            <p:ph idx="1"/>
          </p:nvPr>
        </p:nvPicPr>
        <p:blipFill>
          <a:blip r:embed="rId3" cstate="print"/>
          <a:srcRect/>
          <a:stretch>
            <a:fillRect/>
          </a:stretch>
        </p:blipFill>
        <p:spPr>
          <a:xfrm>
            <a:off x="1743075" y="1600200"/>
            <a:ext cx="5657850" cy="4525963"/>
          </a:xfrm>
          <a:noFill/>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p:cNvSpPr>
            <a:spLocks noGrp="1"/>
          </p:cNvSpPr>
          <p:nvPr>
            <p:ph type="title"/>
          </p:nvPr>
        </p:nvSpPr>
        <p:spPr/>
        <p:txBody>
          <a:bodyPr/>
          <a:lstStyle/>
          <a:p>
            <a:pPr eaLnBrk="1" hangingPunct="1"/>
            <a:endParaRPr lang="en-US" smtClean="0"/>
          </a:p>
        </p:txBody>
      </p:sp>
      <p:pic>
        <p:nvPicPr>
          <p:cNvPr id="27651" name="Picture 2"/>
          <p:cNvPicPr>
            <a:picLocks noGrp="1" noChangeAspect="1" noChangeArrowheads="1"/>
          </p:cNvPicPr>
          <p:nvPr>
            <p:ph idx="1"/>
          </p:nvPr>
        </p:nvPicPr>
        <p:blipFill>
          <a:blip r:embed="rId3" cstate="print"/>
          <a:srcRect l="20750" t="1483" r="40234" b="26907"/>
          <a:stretch>
            <a:fillRect/>
          </a:stretch>
        </p:blipFill>
        <p:spPr>
          <a:xfrm>
            <a:off x="2786063" y="2000250"/>
            <a:ext cx="4500562" cy="3714750"/>
          </a:xfrm>
          <a:noFill/>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Title 1"/>
          <p:cNvSpPr>
            <a:spLocks noGrp="1"/>
          </p:cNvSpPr>
          <p:nvPr>
            <p:ph type="title"/>
          </p:nvPr>
        </p:nvSpPr>
        <p:spPr/>
        <p:txBody>
          <a:bodyPr/>
          <a:lstStyle/>
          <a:p>
            <a:pPr eaLnBrk="1" hangingPunct="1"/>
            <a:endParaRPr lang="en-US" smtClean="0"/>
          </a:p>
        </p:txBody>
      </p:sp>
      <p:pic>
        <p:nvPicPr>
          <p:cNvPr id="28675" name="Picture 5"/>
          <p:cNvPicPr>
            <a:picLocks noChangeAspect="1" noChangeArrowheads="1"/>
          </p:cNvPicPr>
          <p:nvPr/>
        </p:nvPicPr>
        <p:blipFill>
          <a:blip r:embed="rId3" cstate="print"/>
          <a:srcRect/>
          <a:stretch>
            <a:fillRect/>
          </a:stretch>
        </p:blipFill>
        <p:spPr bwMode="auto">
          <a:xfrm>
            <a:off x="-304800" y="-228600"/>
            <a:ext cx="9753600" cy="7315200"/>
          </a:xfrm>
          <a:prstGeom prst="rect">
            <a:avLst/>
          </a:prstGeom>
          <a:noFill/>
          <a:ln w="9525">
            <a:noFill/>
            <a:miter lim="800000"/>
            <a:headEnd/>
            <a:tailEnd/>
          </a:ln>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p:cNvSpPr>
            <a:spLocks noGrp="1"/>
          </p:cNvSpPr>
          <p:nvPr>
            <p:ph type="title"/>
          </p:nvPr>
        </p:nvSpPr>
        <p:spPr/>
        <p:txBody>
          <a:bodyPr/>
          <a:lstStyle/>
          <a:p>
            <a:pPr eaLnBrk="1" hangingPunct="1"/>
            <a:endParaRPr lang="en-US" smtClean="0"/>
          </a:p>
        </p:txBody>
      </p:sp>
      <p:pic>
        <p:nvPicPr>
          <p:cNvPr id="29699" name="Picture 5"/>
          <p:cNvPicPr>
            <a:picLocks noChangeAspect="1" noChangeArrowheads="1"/>
          </p:cNvPicPr>
          <p:nvPr/>
        </p:nvPicPr>
        <p:blipFill>
          <a:blip r:embed="rId3" cstate="print"/>
          <a:srcRect/>
          <a:stretch>
            <a:fillRect/>
          </a:stretch>
        </p:blipFill>
        <p:spPr bwMode="auto">
          <a:xfrm>
            <a:off x="1692275" y="2968625"/>
            <a:ext cx="5184775" cy="914400"/>
          </a:xfrm>
          <a:prstGeom prst="rect">
            <a:avLst/>
          </a:prstGeom>
          <a:noFill/>
          <a:ln w="9525">
            <a:noFill/>
            <a:miter lim="800000"/>
            <a:headEnd/>
            <a:tailEnd/>
          </a:ln>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5"/>
          <p:cNvSpPr>
            <a:spLocks noGrp="1"/>
          </p:cNvSpPr>
          <p:nvPr>
            <p:ph type="title"/>
          </p:nvPr>
        </p:nvSpPr>
        <p:spPr/>
        <p:txBody>
          <a:bodyPr/>
          <a:lstStyle/>
          <a:p>
            <a:endParaRPr lang="en-US" smtClean="0"/>
          </a:p>
        </p:txBody>
      </p:sp>
      <p:pic>
        <p:nvPicPr>
          <p:cNvPr id="30723" name="Picture 4"/>
          <p:cNvPicPr>
            <a:picLocks noChangeAspect="1" noChangeArrowheads="1"/>
          </p:cNvPicPr>
          <p:nvPr>
            <p:ph idx="1"/>
          </p:nvPr>
        </p:nvPicPr>
        <p:blipFill>
          <a:blip r:embed="rId3" cstate="print"/>
          <a:srcRect/>
          <a:stretch>
            <a:fillRect/>
          </a:stretch>
        </p:blipFill>
        <p:spPr>
          <a:xfrm>
            <a:off x="1476375" y="2708275"/>
            <a:ext cx="6191250" cy="1858963"/>
          </a:xfrm>
          <a:noFill/>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p:cNvSpPr>
            <a:spLocks noGrp="1"/>
          </p:cNvSpPr>
          <p:nvPr>
            <p:ph type="title"/>
          </p:nvPr>
        </p:nvSpPr>
        <p:spPr/>
        <p:txBody>
          <a:bodyPr/>
          <a:lstStyle/>
          <a:p>
            <a:r>
              <a:rPr lang="fa-IR" smtClean="0"/>
              <a:t>كار عملي</a:t>
            </a:r>
            <a:endParaRPr lang="en-US" smtClean="0"/>
          </a:p>
        </p:txBody>
      </p:sp>
      <p:sp>
        <p:nvSpPr>
          <p:cNvPr id="31747" name="Content Placeholder 2"/>
          <p:cNvSpPr>
            <a:spLocks noGrp="1"/>
          </p:cNvSpPr>
          <p:nvPr>
            <p:ph idx="1"/>
          </p:nvPr>
        </p:nvSpPr>
        <p:spPr/>
        <p:txBody>
          <a:bodyPr/>
          <a:lstStyle/>
          <a:p>
            <a:endParaRPr lang="fa-IR" smtClean="0"/>
          </a:p>
          <a:p>
            <a:r>
              <a:rPr lang="fa-IR" smtClean="0"/>
              <a:t>مطابق مراحل ارائه شده يك مثال طراحي نماييد </a:t>
            </a:r>
          </a:p>
          <a:p>
            <a:endParaRPr lang="fa-IR" smtClean="0"/>
          </a:p>
          <a:p>
            <a:r>
              <a:rPr lang="fa-IR" smtClean="0"/>
              <a:t>زمان 9:30-9:15 </a:t>
            </a:r>
            <a:endParaRPr lang="en-US" smtClean="0"/>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Title 1"/>
          <p:cNvSpPr>
            <a:spLocks noGrp="1"/>
          </p:cNvSpPr>
          <p:nvPr>
            <p:ph type="title"/>
          </p:nvPr>
        </p:nvSpPr>
        <p:spPr/>
        <p:txBody>
          <a:bodyPr/>
          <a:lstStyle/>
          <a:p>
            <a:pPr eaLnBrk="1" hangingPunct="1"/>
            <a:endParaRPr lang="en-US" smtClean="0"/>
          </a:p>
        </p:txBody>
      </p:sp>
      <p:sp>
        <p:nvSpPr>
          <p:cNvPr id="32771" name="Content Placeholder 2"/>
          <p:cNvSpPr>
            <a:spLocks noGrp="1"/>
          </p:cNvSpPr>
          <p:nvPr>
            <p:ph idx="1"/>
          </p:nvPr>
        </p:nvSpPr>
        <p:spPr/>
        <p:txBody>
          <a:bodyPr/>
          <a:lstStyle/>
          <a:p>
            <a:pPr eaLnBrk="1" hangingPunct="1"/>
            <a:endParaRPr lang="en-US" smtClean="0"/>
          </a:p>
        </p:txBody>
      </p:sp>
      <p:pic>
        <p:nvPicPr>
          <p:cNvPr id="32772" name="Picture 2"/>
          <p:cNvPicPr>
            <a:picLocks noChangeAspect="1" noChangeArrowheads="1"/>
          </p:cNvPicPr>
          <p:nvPr/>
        </p:nvPicPr>
        <p:blipFill>
          <a:blip r:embed="rId3" cstate="print"/>
          <a:srcRect/>
          <a:stretch>
            <a:fillRect/>
          </a:stretch>
        </p:blipFill>
        <p:spPr bwMode="auto">
          <a:xfrm>
            <a:off x="957263" y="585788"/>
            <a:ext cx="7229475" cy="5686425"/>
          </a:xfrm>
          <a:prstGeom prst="rect">
            <a:avLst/>
          </a:prstGeom>
          <a:noFill/>
          <a:ln w="9525">
            <a:noFill/>
            <a:miter lim="800000"/>
            <a:headEnd/>
            <a:tailEnd/>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p:cNvSpPr>
            <a:spLocks noGrp="1"/>
          </p:cNvSpPr>
          <p:nvPr>
            <p:ph type="title"/>
          </p:nvPr>
        </p:nvSpPr>
        <p:spPr/>
        <p:txBody>
          <a:bodyPr/>
          <a:lstStyle/>
          <a:p>
            <a:pPr eaLnBrk="1" hangingPunct="1"/>
            <a:endParaRPr lang="en-US" smtClean="0"/>
          </a:p>
        </p:txBody>
      </p:sp>
      <p:sp>
        <p:nvSpPr>
          <p:cNvPr id="33795" name="Content Placeholder 2"/>
          <p:cNvSpPr>
            <a:spLocks noGrp="1"/>
          </p:cNvSpPr>
          <p:nvPr>
            <p:ph idx="1"/>
          </p:nvPr>
        </p:nvSpPr>
        <p:spPr/>
        <p:txBody>
          <a:bodyPr/>
          <a:lstStyle/>
          <a:p>
            <a:pPr eaLnBrk="1" hangingPunct="1"/>
            <a:endParaRPr lang="en-US" smtClean="0"/>
          </a:p>
        </p:txBody>
      </p:sp>
      <p:pic>
        <p:nvPicPr>
          <p:cNvPr id="33796" name="Picture 2"/>
          <p:cNvPicPr>
            <a:picLocks noChangeAspect="1" noChangeArrowheads="1"/>
          </p:cNvPicPr>
          <p:nvPr/>
        </p:nvPicPr>
        <p:blipFill>
          <a:blip r:embed="rId3" cstate="print"/>
          <a:srcRect/>
          <a:stretch>
            <a:fillRect/>
          </a:stretch>
        </p:blipFill>
        <p:spPr bwMode="auto">
          <a:xfrm>
            <a:off x="942975" y="842963"/>
            <a:ext cx="7258050" cy="5172075"/>
          </a:xfrm>
          <a:prstGeom prst="rect">
            <a:avLst/>
          </a:prstGeom>
          <a:noFill/>
          <a:ln w="9525">
            <a:noFill/>
            <a:miter lim="800000"/>
            <a:headEnd/>
            <a:tailEnd/>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itle 1"/>
          <p:cNvSpPr>
            <a:spLocks noGrp="1"/>
          </p:cNvSpPr>
          <p:nvPr>
            <p:ph type="title"/>
          </p:nvPr>
        </p:nvSpPr>
        <p:spPr/>
        <p:txBody>
          <a:bodyPr/>
          <a:lstStyle/>
          <a:p>
            <a:pPr eaLnBrk="1" hangingPunct="1"/>
            <a:endParaRPr lang="en-US" smtClean="0"/>
          </a:p>
        </p:txBody>
      </p:sp>
      <p:sp>
        <p:nvSpPr>
          <p:cNvPr id="34819" name="Content Placeholder 2"/>
          <p:cNvSpPr>
            <a:spLocks noGrp="1"/>
          </p:cNvSpPr>
          <p:nvPr>
            <p:ph idx="1"/>
          </p:nvPr>
        </p:nvSpPr>
        <p:spPr/>
        <p:txBody>
          <a:bodyPr/>
          <a:lstStyle/>
          <a:p>
            <a:pPr eaLnBrk="1" hangingPunct="1"/>
            <a:endParaRPr lang="en-US" smtClean="0"/>
          </a:p>
        </p:txBody>
      </p:sp>
      <p:pic>
        <p:nvPicPr>
          <p:cNvPr id="34820" name="Picture 2"/>
          <p:cNvPicPr>
            <a:picLocks noChangeAspect="1" noChangeArrowheads="1"/>
          </p:cNvPicPr>
          <p:nvPr/>
        </p:nvPicPr>
        <p:blipFill>
          <a:blip r:embed="rId3" cstate="print"/>
          <a:srcRect/>
          <a:stretch>
            <a:fillRect/>
          </a:stretch>
        </p:blipFill>
        <p:spPr bwMode="auto">
          <a:xfrm>
            <a:off x="1009650" y="900113"/>
            <a:ext cx="7124700" cy="5057775"/>
          </a:xfrm>
          <a:prstGeom prst="rect">
            <a:avLst/>
          </a:prstGeom>
          <a:noFill/>
          <a:ln w="9525">
            <a:noFill/>
            <a:miter lim="800000"/>
            <a:headEnd/>
            <a:tailEnd/>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p:cNvSpPr>
            <a:spLocks noGrp="1"/>
          </p:cNvSpPr>
          <p:nvPr>
            <p:ph type="title"/>
          </p:nvPr>
        </p:nvSpPr>
        <p:spPr/>
        <p:txBody>
          <a:bodyPr/>
          <a:lstStyle/>
          <a:p>
            <a:pPr eaLnBrk="1" hangingPunct="1"/>
            <a:endParaRPr lang="en-US" smtClean="0"/>
          </a:p>
        </p:txBody>
      </p:sp>
      <p:sp>
        <p:nvSpPr>
          <p:cNvPr id="35843" name="Content Placeholder 2"/>
          <p:cNvSpPr>
            <a:spLocks noGrp="1"/>
          </p:cNvSpPr>
          <p:nvPr>
            <p:ph idx="1"/>
          </p:nvPr>
        </p:nvSpPr>
        <p:spPr/>
        <p:txBody>
          <a:bodyPr/>
          <a:lstStyle/>
          <a:p>
            <a:pPr eaLnBrk="1" hangingPunct="1"/>
            <a:endParaRPr lang="en-US" smtClean="0"/>
          </a:p>
        </p:txBody>
      </p:sp>
      <p:pic>
        <p:nvPicPr>
          <p:cNvPr id="35844" name="Picture 2"/>
          <p:cNvPicPr>
            <a:picLocks noChangeAspect="1" noChangeArrowheads="1"/>
          </p:cNvPicPr>
          <p:nvPr/>
        </p:nvPicPr>
        <p:blipFill>
          <a:blip r:embed="rId3" cstate="print"/>
          <a:srcRect/>
          <a:stretch>
            <a:fillRect/>
          </a:stretch>
        </p:blipFill>
        <p:spPr bwMode="auto">
          <a:xfrm>
            <a:off x="857250" y="666750"/>
            <a:ext cx="7429500" cy="5524500"/>
          </a:xfrm>
          <a:prstGeom prst="rect">
            <a:avLst/>
          </a:prstGeom>
          <a:noFill/>
          <a:ln w="9525">
            <a:noFill/>
            <a:miter lim="800000"/>
            <a:headEnd/>
            <a:tailEnd/>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Title 1"/>
          <p:cNvSpPr>
            <a:spLocks noGrp="1"/>
          </p:cNvSpPr>
          <p:nvPr>
            <p:ph type="title"/>
          </p:nvPr>
        </p:nvSpPr>
        <p:spPr/>
        <p:txBody>
          <a:bodyPr/>
          <a:lstStyle/>
          <a:p>
            <a:pPr eaLnBrk="1" hangingPunct="1"/>
            <a:endParaRPr lang="en-US" smtClean="0"/>
          </a:p>
        </p:txBody>
      </p:sp>
      <p:sp>
        <p:nvSpPr>
          <p:cNvPr id="36867" name="Content Placeholder 2"/>
          <p:cNvSpPr>
            <a:spLocks noGrp="1"/>
          </p:cNvSpPr>
          <p:nvPr>
            <p:ph idx="1"/>
          </p:nvPr>
        </p:nvSpPr>
        <p:spPr/>
        <p:txBody>
          <a:bodyPr/>
          <a:lstStyle/>
          <a:p>
            <a:pPr eaLnBrk="1" hangingPunct="1"/>
            <a:endParaRPr lang="en-US" smtClean="0"/>
          </a:p>
        </p:txBody>
      </p:sp>
      <p:pic>
        <p:nvPicPr>
          <p:cNvPr id="36868" name="Picture 2"/>
          <p:cNvPicPr>
            <a:picLocks noChangeAspect="1" noChangeArrowheads="1"/>
          </p:cNvPicPr>
          <p:nvPr/>
        </p:nvPicPr>
        <p:blipFill>
          <a:blip r:embed="rId3" cstate="print"/>
          <a:srcRect/>
          <a:stretch>
            <a:fillRect/>
          </a:stretch>
        </p:blipFill>
        <p:spPr bwMode="auto">
          <a:xfrm>
            <a:off x="828675" y="633413"/>
            <a:ext cx="7486650" cy="5591175"/>
          </a:xfrm>
          <a:prstGeom prst="rect">
            <a:avLst/>
          </a:prstGeom>
          <a:noFill/>
          <a:ln w="9525">
            <a:noFill/>
            <a:miter lim="800000"/>
            <a:headEnd/>
            <a:tailEnd/>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p:cNvSpPr>
            <a:spLocks noGrp="1"/>
          </p:cNvSpPr>
          <p:nvPr>
            <p:ph type="title"/>
          </p:nvPr>
        </p:nvSpPr>
        <p:spPr/>
        <p:txBody>
          <a:bodyPr/>
          <a:lstStyle/>
          <a:p>
            <a:pPr eaLnBrk="1" hangingPunct="1"/>
            <a:endParaRPr lang="en-US" smtClean="0"/>
          </a:p>
        </p:txBody>
      </p:sp>
      <p:sp>
        <p:nvSpPr>
          <p:cNvPr id="37891" name="Content Placeholder 2"/>
          <p:cNvSpPr>
            <a:spLocks noGrp="1"/>
          </p:cNvSpPr>
          <p:nvPr>
            <p:ph idx="1"/>
          </p:nvPr>
        </p:nvSpPr>
        <p:spPr/>
        <p:txBody>
          <a:bodyPr/>
          <a:lstStyle/>
          <a:p>
            <a:pPr eaLnBrk="1" hangingPunct="1"/>
            <a:endParaRPr lang="en-US" smtClean="0"/>
          </a:p>
        </p:txBody>
      </p:sp>
      <p:pic>
        <p:nvPicPr>
          <p:cNvPr id="37892" name="Picture 2"/>
          <p:cNvPicPr>
            <a:picLocks noChangeAspect="1" noChangeArrowheads="1"/>
          </p:cNvPicPr>
          <p:nvPr/>
        </p:nvPicPr>
        <p:blipFill>
          <a:blip r:embed="rId3" cstate="print"/>
          <a:srcRect/>
          <a:stretch>
            <a:fillRect/>
          </a:stretch>
        </p:blipFill>
        <p:spPr bwMode="auto">
          <a:xfrm>
            <a:off x="766763" y="666750"/>
            <a:ext cx="7610475" cy="5524500"/>
          </a:xfrm>
          <a:prstGeom prst="rect">
            <a:avLst/>
          </a:prstGeom>
          <a:noFill/>
          <a:ln w="9525">
            <a:noFill/>
            <a:miter lim="800000"/>
            <a:headEnd/>
            <a:tailEnd/>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5"/>
          <p:cNvSpPr>
            <a:spLocks noGrp="1"/>
          </p:cNvSpPr>
          <p:nvPr>
            <p:ph type="title"/>
          </p:nvPr>
        </p:nvSpPr>
        <p:spPr/>
        <p:txBody>
          <a:bodyPr/>
          <a:lstStyle/>
          <a:p>
            <a:endParaRPr lang="en-US" smtClean="0"/>
          </a:p>
        </p:txBody>
      </p:sp>
      <p:pic>
        <p:nvPicPr>
          <p:cNvPr id="38915" name="Picture 4"/>
          <p:cNvPicPr>
            <a:picLocks noChangeAspect="1" noChangeArrowheads="1"/>
          </p:cNvPicPr>
          <p:nvPr>
            <p:ph idx="1"/>
          </p:nvPr>
        </p:nvPicPr>
        <p:blipFill>
          <a:blip r:embed="rId3" cstate="print"/>
          <a:srcRect/>
          <a:stretch>
            <a:fillRect/>
          </a:stretch>
        </p:blipFill>
        <p:spPr>
          <a:xfrm>
            <a:off x="1554163" y="1600200"/>
            <a:ext cx="6035675" cy="4525963"/>
          </a:xfrm>
          <a:noFill/>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5"/>
          <p:cNvSpPr>
            <a:spLocks noGrp="1"/>
          </p:cNvSpPr>
          <p:nvPr>
            <p:ph type="title"/>
          </p:nvPr>
        </p:nvSpPr>
        <p:spPr/>
        <p:txBody>
          <a:bodyPr/>
          <a:lstStyle/>
          <a:p>
            <a:endParaRPr lang="en-US" smtClean="0"/>
          </a:p>
        </p:txBody>
      </p:sp>
      <p:pic>
        <p:nvPicPr>
          <p:cNvPr id="39939" name="Picture 4"/>
          <p:cNvPicPr>
            <a:picLocks noChangeAspect="1" noChangeArrowheads="1"/>
          </p:cNvPicPr>
          <p:nvPr>
            <p:ph idx="1"/>
          </p:nvPr>
        </p:nvPicPr>
        <p:blipFill>
          <a:blip r:embed="rId3" cstate="print"/>
          <a:srcRect/>
          <a:stretch>
            <a:fillRect/>
          </a:stretch>
        </p:blipFill>
        <p:spPr>
          <a:xfrm>
            <a:off x="1554163" y="1600200"/>
            <a:ext cx="6035675" cy="4525963"/>
          </a:xfrm>
          <a:noFill/>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5"/>
          <p:cNvSpPr>
            <a:spLocks noGrp="1"/>
          </p:cNvSpPr>
          <p:nvPr>
            <p:ph type="title"/>
          </p:nvPr>
        </p:nvSpPr>
        <p:spPr/>
        <p:txBody>
          <a:bodyPr/>
          <a:lstStyle/>
          <a:p>
            <a:endParaRPr lang="en-US" smtClean="0"/>
          </a:p>
        </p:txBody>
      </p:sp>
      <p:pic>
        <p:nvPicPr>
          <p:cNvPr id="40963" name="Picture 4"/>
          <p:cNvPicPr>
            <a:picLocks noChangeAspect="1" noChangeArrowheads="1"/>
          </p:cNvPicPr>
          <p:nvPr>
            <p:ph idx="1"/>
          </p:nvPr>
        </p:nvPicPr>
        <p:blipFill>
          <a:blip r:embed="rId3" cstate="print"/>
          <a:srcRect/>
          <a:stretch>
            <a:fillRect/>
          </a:stretch>
        </p:blipFill>
        <p:spPr>
          <a:xfrm>
            <a:off x="1554163" y="1600200"/>
            <a:ext cx="6035675" cy="4525963"/>
          </a:xfrm>
          <a:noFill/>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Rectangle 5"/>
          <p:cNvSpPr>
            <a:spLocks noGrp="1"/>
          </p:cNvSpPr>
          <p:nvPr>
            <p:ph type="title"/>
          </p:nvPr>
        </p:nvSpPr>
        <p:spPr/>
        <p:txBody>
          <a:bodyPr/>
          <a:lstStyle/>
          <a:p>
            <a:endParaRPr lang="en-US" smtClean="0"/>
          </a:p>
        </p:txBody>
      </p:sp>
      <p:pic>
        <p:nvPicPr>
          <p:cNvPr id="41987" name="Picture 4"/>
          <p:cNvPicPr>
            <a:picLocks noChangeAspect="1" noChangeArrowheads="1"/>
          </p:cNvPicPr>
          <p:nvPr>
            <p:ph idx="1"/>
          </p:nvPr>
        </p:nvPicPr>
        <p:blipFill>
          <a:blip r:embed="rId3" cstate="print"/>
          <a:srcRect/>
          <a:stretch>
            <a:fillRect/>
          </a:stretch>
        </p:blipFill>
        <p:spPr>
          <a:xfrm>
            <a:off x="2424113" y="3319463"/>
            <a:ext cx="4295775" cy="1085850"/>
          </a:xfrm>
          <a:noFill/>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Rectangle 5"/>
          <p:cNvSpPr>
            <a:spLocks noGrp="1"/>
          </p:cNvSpPr>
          <p:nvPr>
            <p:ph type="title"/>
          </p:nvPr>
        </p:nvSpPr>
        <p:spPr/>
        <p:txBody>
          <a:bodyPr/>
          <a:lstStyle/>
          <a:p>
            <a:endParaRPr lang="en-US" smtClean="0"/>
          </a:p>
        </p:txBody>
      </p:sp>
      <p:pic>
        <p:nvPicPr>
          <p:cNvPr id="43011" name="Picture 4"/>
          <p:cNvPicPr>
            <a:picLocks noChangeAspect="1" noChangeArrowheads="1"/>
          </p:cNvPicPr>
          <p:nvPr>
            <p:ph idx="1"/>
          </p:nvPr>
        </p:nvPicPr>
        <p:blipFill>
          <a:blip r:embed="rId3" cstate="print"/>
          <a:srcRect/>
          <a:stretch>
            <a:fillRect/>
          </a:stretch>
        </p:blipFill>
        <p:spPr>
          <a:xfrm>
            <a:off x="457200" y="2873375"/>
            <a:ext cx="8229600" cy="1978025"/>
          </a:xfrm>
          <a:noFill/>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p:cNvSpPr>
            <a:spLocks noGrp="1"/>
          </p:cNvSpPr>
          <p:nvPr>
            <p:ph type="title"/>
          </p:nvPr>
        </p:nvSpPr>
        <p:spPr/>
        <p:txBody>
          <a:bodyPr/>
          <a:lstStyle/>
          <a:p>
            <a:r>
              <a:rPr lang="fa-IR" smtClean="0"/>
              <a:t>كار عملي</a:t>
            </a:r>
            <a:endParaRPr lang="en-US" smtClean="0"/>
          </a:p>
        </p:txBody>
      </p:sp>
      <p:sp>
        <p:nvSpPr>
          <p:cNvPr id="44035" name="Content Placeholder 2"/>
          <p:cNvSpPr>
            <a:spLocks noGrp="1"/>
          </p:cNvSpPr>
          <p:nvPr>
            <p:ph idx="1"/>
          </p:nvPr>
        </p:nvSpPr>
        <p:spPr/>
        <p:txBody>
          <a:bodyPr/>
          <a:lstStyle/>
          <a:p>
            <a:endParaRPr lang="fa-IR" smtClean="0"/>
          </a:p>
          <a:p>
            <a:r>
              <a:rPr lang="fa-IR" smtClean="0"/>
              <a:t>مطابق مراحل ارائه شده يك مثال طراحي نماييد </a:t>
            </a:r>
          </a:p>
          <a:p>
            <a:endParaRPr lang="fa-IR" smtClean="0"/>
          </a:p>
          <a:p>
            <a:r>
              <a:rPr lang="fa-IR" smtClean="0"/>
              <a:t>زمان 11-10:30 </a:t>
            </a:r>
            <a:endParaRPr lang="en-US" smtClean="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2037" name="Rectangle 5"/>
          <p:cNvSpPr>
            <a:spLocks noGrp="1"/>
          </p:cNvSpPr>
          <p:nvPr>
            <p:ph type="title"/>
          </p:nvPr>
        </p:nvSpPr>
        <p:spPr/>
        <p:txBody>
          <a:bodyPr/>
          <a:lstStyle/>
          <a:p>
            <a:endParaRPr lang="en-US" smtClean="0"/>
          </a:p>
        </p:txBody>
      </p:sp>
      <p:pic>
        <p:nvPicPr>
          <p:cNvPr id="172036" name="Picture 4"/>
          <p:cNvPicPr>
            <a:picLocks noChangeAspect="1" noChangeArrowheads="1"/>
          </p:cNvPicPr>
          <p:nvPr>
            <p:ph idx="1"/>
          </p:nvPr>
        </p:nvPicPr>
        <p:blipFill>
          <a:blip r:embed="rId3" cstate="print"/>
          <a:srcRect/>
          <a:stretch>
            <a:fillRect/>
          </a:stretch>
        </p:blipFill>
        <p:spPr>
          <a:xfrm>
            <a:off x="2868613" y="1600200"/>
            <a:ext cx="4079875" cy="4525963"/>
          </a:xfrm>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Title 1"/>
          <p:cNvSpPr>
            <a:spLocks noGrp="1"/>
          </p:cNvSpPr>
          <p:nvPr>
            <p:ph type="title"/>
          </p:nvPr>
        </p:nvSpPr>
        <p:spPr/>
        <p:txBody>
          <a:bodyPr/>
          <a:lstStyle/>
          <a:p>
            <a:r>
              <a:rPr lang="en-US" smtClean="0"/>
              <a:t>Rank data</a:t>
            </a:r>
            <a:br>
              <a:rPr lang="en-US" smtClean="0"/>
            </a:br>
            <a:endParaRPr lang="en-US" smtClean="0"/>
          </a:p>
        </p:txBody>
      </p:sp>
      <p:sp>
        <p:nvSpPr>
          <p:cNvPr id="45059" name="Content Placeholder 2"/>
          <p:cNvSpPr>
            <a:spLocks noGrp="1"/>
          </p:cNvSpPr>
          <p:nvPr>
            <p:ph idx="1"/>
          </p:nvPr>
        </p:nvSpPr>
        <p:spPr/>
        <p:txBody>
          <a:bodyPr/>
          <a:lstStyle/>
          <a:p>
            <a:endParaRPr lang="en-US" smtClean="0"/>
          </a:p>
        </p:txBody>
      </p:sp>
      <p:pic>
        <p:nvPicPr>
          <p:cNvPr id="45060" name="Picture 2"/>
          <p:cNvPicPr>
            <a:picLocks noChangeAspect="1" noChangeArrowheads="1"/>
          </p:cNvPicPr>
          <p:nvPr/>
        </p:nvPicPr>
        <p:blipFill>
          <a:blip r:embed="rId3" cstate="print"/>
          <a:srcRect l="2197" r="48730" b="41406"/>
          <a:stretch>
            <a:fillRect/>
          </a:stretch>
        </p:blipFill>
        <p:spPr bwMode="auto">
          <a:xfrm>
            <a:off x="2143125" y="1571625"/>
            <a:ext cx="4786313" cy="4286250"/>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p:cNvSpPr>
            <a:spLocks noGrp="1"/>
          </p:cNvSpPr>
          <p:nvPr>
            <p:ph type="title"/>
          </p:nvPr>
        </p:nvSpPr>
        <p:spPr/>
        <p:txBody>
          <a:bodyPr/>
          <a:lstStyle/>
          <a:p>
            <a:endParaRPr lang="en-US" smtClean="0"/>
          </a:p>
        </p:txBody>
      </p:sp>
      <p:sp>
        <p:nvSpPr>
          <p:cNvPr id="46083" name="Content Placeholder 2"/>
          <p:cNvSpPr>
            <a:spLocks noGrp="1"/>
          </p:cNvSpPr>
          <p:nvPr>
            <p:ph idx="1"/>
          </p:nvPr>
        </p:nvSpPr>
        <p:spPr/>
        <p:txBody>
          <a:bodyPr/>
          <a:lstStyle/>
          <a:p>
            <a:endParaRPr lang="en-US" smtClean="0"/>
          </a:p>
        </p:txBody>
      </p:sp>
      <p:pic>
        <p:nvPicPr>
          <p:cNvPr id="46084" name="Picture 2"/>
          <p:cNvPicPr>
            <a:picLocks noChangeAspect="1" noChangeArrowheads="1"/>
          </p:cNvPicPr>
          <p:nvPr/>
        </p:nvPicPr>
        <p:blipFill>
          <a:blip r:embed="rId3" cstate="print"/>
          <a:srcRect l="25633" t="27344" r="26025" b="28711"/>
          <a:stretch>
            <a:fillRect/>
          </a:stretch>
        </p:blipFill>
        <p:spPr bwMode="auto">
          <a:xfrm>
            <a:off x="2500313" y="2000250"/>
            <a:ext cx="4714875" cy="3214688"/>
          </a:xfrm>
          <a:prstGeom prst="rect">
            <a:avLst/>
          </a:prstGeom>
          <a:noFill/>
          <a:ln w="9525">
            <a:noFill/>
            <a:miter lim="800000"/>
            <a:headEnd/>
            <a:tailEnd/>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Title 1"/>
          <p:cNvSpPr>
            <a:spLocks noGrp="1"/>
          </p:cNvSpPr>
          <p:nvPr>
            <p:ph type="title"/>
          </p:nvPr>
        </p:nvSpPr>
        <p:spPr/>
        <p:txBody>
          <a:bodyPr/>
          <a:lstStyle/>
          <a:p>
            <a:endParaRPr lang="en-US" smtClean="0"/>
          </a:p>
        </p:txBody>
      </p:sp>
      <p:sp>
        <p:nvSpPr>
          <p:cNvPr id="47107" name="Content Placeholder 2"/>
          <p:cNvSpPr>
            <a:spLocks noGrp="1"/>
          </p:cNvSpPr>
          <p:nvPr>
            <p:ph idx="1"/>
          </p:nvPr>
        </p:nvSpPr>
        <p:spPr/>
        <p:txBody>
          <a:bodyPr/>
          <a:lstStyle/>
          <a:p>
            <a:endParaRPr lang="en-US" smtClean="0"/>
          </a:p>
        </p:txBody>
      </p:sp>
      <p:pic>
        <p:nvPicPr>
          <p:cNvPr id="47108" name="Picture 2"/>
          <p:cNvPicPr>
            <a:picLocks noChangeAspect="1" noChangeArrowheads="1"/>
          </p:cNvPicPr>
          <p:nvPr/>
        </p:nvPicPr>
        <p:blipFill>
          <a:blip r:embed="rId3" cstate="print"/>
          <a:srcRect t="15625" r="61182" b="41406"/>
          <a:stretch>
            <a:fillRect/>
          </a:stretch>
        </p:blipFill>
        <p:spPr bwMode="auto">
          <a:xfrm>
            <a:off x="2714625" y="1928813"/>
            <a:ext cx="3786188" cy="3143250"/>
          </a:xfrm>
          <a:prstGeom prst="rect">
            <a:avLst/>
          </a:prstGeom>
          <a:noFill/>
          <a:ln w="9525">
            <a:noFill/>
            <a:miter lim="800000"/>
            <a:headEnd/>
            <a:tailEnd/>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p:cNvSpPr>
            <a:spLocks noGrp="1"/>
          </p:cNvSpPr>
          <p:nvPr>
            <p:ph type="title"/>
          </p:nvPr>
        </p:nvSpPr>
        <p:spPr/>
        <p:txBody>
          <a:bodyPr/>
          <a:lstStyle/>
          <a:p>
            <a:r>
              <a:rPr lang="en-US" smtClean="0"/>
              <a:t>Rank for ties</a:t>
            </a:r>
          </a:p>
        </p:txBody>
      </p:sp>
      <p:pic>
        <p:nvPicPr>
          <p:cNvPr id="48131" name="Picture 2"/>
          <p:cNvPicPr>
            <a:picLocks noGrp="1" noChangeAspect="1" noChangeArrowheads="1"/>
          </p:cNvPicPr>
          <p:nvPr>
            <p:ph idx="1"/>
          </p:nvPr>
        </p:nvPicPr>
        <p:blipFill>
          <a:blip r:embed="rId3" cstate="print"/>
          <a:srcRect l="1463" t="15154" r="63022" b="37495"/>
          <a:stretch>
            <a:fillRect/>
          </a:stretch>
        </p:blipFill>
        <p:spPr>
          <a:xfrm>
            <a:off x="3000375" y="2071688"/>
            <a:ext cx="3071813" cy="3071812"/>
          </a:xfrm>
          <a:noFill/>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itle 1"/>
          <p:cNvSpPr>
            <a:spLocks noGrp="1"/>
          </p:cNvSpPr>
          <p:nvPr>
            <p:ph type="title"/>
          </p:nvPr>
        </p:nvSpPr>
        <p:spPr/>
        <p:txBody>
          <a:bodyPr/>
          <a:lstStyle/>
          <a:p>
            <a:endParaRPr lang="en-US" smtClean="0"/>
          </a:p>
        </p:txBody>
      </p:sp>
      <p:sp>
        <p:nvSpPr>
          <p:cNvPr id="3" name="Content Placeholder 2"/>
          <p:cNvSpPr>
            <a:spLocks noGrp="1"/>
          </p:cNvSpPr>
          <p:nvPr>
            <p:ph idx="1"/>
          </p:nvPr>
        </p:nvSpPr>
        <p:spPr/>
        <p:txBody>
          <a:bodyPr/>
          <a:lstStyle/>
          <a:p>
            <a:pPr algn="ctr">
              <a:defRPr/>
            </a:pPr>
            <a:r>
              <a:rPr lang="en-US" sz="3600" b="1" i="1" u="sng" dirty="0" smtClean="0">
                <a:effectLst>
                  <a:outerShdw blurRad="38100" dist="38100" dir="2700000" algn="tl">
                    <a:srgbClr val="C0C0C0"/>
                  </a:outerShdw>
                </a:effectLst>
              </a:rPr>
              <a:t>Mann-Whitney U Test</a:t>
            </a:r>
            <a:endParaRPr lang="en-US" sz="3600" b="1" i="1" u="sng"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idx="4294967295"/>
          </p:nvPr>
        </p:nvSpPr>
        <p:spPr/>
        <p:txBody>
          <a:bodyPr/>
          <a:lstStyle/>
          <a:p>
            <a:pPr eaLnBrk="1" hangingPunct="1">
              <a:defRPr/>
            </a:pPr>
            <a:r>
              <a:rPr lang="en-US" sz="4000" smtClean="0">
                <a:effectLst>
                  <a:outerShdw blurRad="38100" dist="38100" dir="2700000" algn="tl">
                    <a:srgbClr val="C0C0C0"/>
                  </a:outerShdw>
                </a:effectLst>
              </a:rPr>
              <a:t>Differences between independent groups</a:t>
            </a:r>
          </a:p>
        </p:txBody>
      </p:sp>
      <p:sp>
        <p:nvSpPr>
          <p:cNvPr id="12291" name="Rectangle 3"/>
          <p:cNvSpPr>
            <a:spLocks noGrp="1" noChangeArrowheads="1"/>
          </p:cNvSpPr>
          <p:nvPr>
            <p:ph type="body" sz="half" idx="4294967295"/>
          </p:nvPr>
        </p:nvSpPr>
        <p:spPr>
          <a:xfrm>
            <a:off x="0" y="1676400"/>
            <a:ext cx="4038600" cy="4495800"/>
          </a:xfrm>
        </p:spPr>
        <p:txBody>
          <a:bodyPr/>
          <a:lstStyle/>
          <a:p>
            <a:pPr eaLnBrk="1" hangingPunct="1">
              <a:defRPr/>
            </a:pPr>
            <a:r>
              <a:rPr lang="en-US" sz="2800" smtClean="0">
                <a:effectLst>
                  <a:outerShdw blurRad="38100" dist="38100" dir="2700000" algn="tl">
                    <a:srgbClr val="C0C0C0"/>
                  </a:outerShdw>
                </a:effectLst>
              </a:rPr>
              <a:t>Two samples – compare mean value for some variable of interest</a:t>
            </a:r>
          </a:p>
          <a:p>
            <a:pPr eaLnBrk="1" hangingPunct="1">
              <a:buFont typeface="Arial" pitchFamily="34" charset="0"/>
              <a:buNone/>
              <a:defRPr/>
            </a:pPr>
            <a:endParaRPr lang="en-US" sz="2800" smtClean="0">
              <a:effectLst>
                <a:outerShdw blurRad="38100" dist="38100" dir="2700000" algn="tl">
                  <a:srgbClr val="C0C0C0"/>
                </a:outerShdw>
              </a:effectLst>
            </a:endParaRPr>
          </a:p>
        </p:txBody>
      </p:sp>
      <p:graphicFrame>
        <p:nvGraphicFramePr>
          <p:cNvPr id="12357" name="Group 69"/>
          <p:cNvGraphicFramePr>
            <a:graphicFrameLocks noGrp="1"/>
          </p:cNvGraphicFramePr>
          <p:nvPr>
            <p:ph sz="half" idx="4294967295"/>
          </p:nvPr>
        </p:nvGraphicFramePr>
        <p:xfrm>
          <a:off x="3810000" y="1676400"/>
          <a:ext cx="5257800" cy="4543425"/>
        </p:xfrm>
        <a:graphic>
          <a:graphicData uri="http://schemas.openxmlformats.org/drawingml/2006/table">
            <a:tbl>
              <a:tblPr/>
              <a:tblGrid>
                <a:gridCol w="2514600"/>
                <a:gridCol w="2743200"/>
              </a:tblGrid>
              <a:tr h="533400">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2800" b="0" i="0" u="none" strike="noStrike" cap="none" normalizeH="0" baseline="0" smtClean="0">
                          <a:ln>
                            <a:noFill/>
                          </a:ln>
                          <a:solidFill>
                            <a:schemeClr val="tx2"/>
                          </a:solidFill>
                          <a:effectLst>
                            <a:outerShdw blurRad="38100" dist="38100" dir="2700000" algn="tl">
                              <a:srgbClr val="C0C0C0"/>
                            </a:outerShdw>
                          </a:effectLst>
                          <a:latin typeface="Calibri" pitchFamily="34" charset="0"/>
                        </a:rPr>
                        <a:t>Parametric</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2800" b="0" i="0" u="none" strike="noStrike" cap="none" normalizeH="0" baseline="0" smtClean="0">
                          <a:ln>
                            <a:noFill/>
                          </a:ln>
                          <a:solidFill>
                            <a:schemeClr val="tx2"/>
                          </a:solidFill>
                          <a:effectLst>
                            <a:outerShdw blurRad="38100" dist="38100" dir="2700000" algn="tl">
                              <a:srgbClr val="C0C0C0"/>
                            </a:outerShdw>
                          </a:effectLst>
                          <a:latin typeface="Calibri" pitchFamily="34" charset="0"/>
                        </a:rPr>
                        <a:t>Nonparametric</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66825">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28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t-test for independent samples</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28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Wald-Wolfowitz runs test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266825">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en-US" sz="2800" b="0" i="0" u="none" strike="noStrike" cap="none" normalizeH="0" baseline="0" smtClean="0">
                        <a:ln>
                          <a:noFill/>
                        </a:ln>
                        <a:solidFill>
                          <a:schemeClr val="tx1"/>
                        </a:solidFill>
                        <a:effectLst>
                          <a:outerShdw blurRad="38100" dist="38100" dir="2700000" algn="tl">
                            <a:srgbClr val="C0C0C0"/>
                          </a:outerShdw>
                        </a:effectLst>
                        <a:latin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28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Mann-Whitney U test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041400">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endParaRPr kumimoji="0" lang="en-US" sz="2800" b="0" i="0" u="none" strike="noStrike" cap="none" normalizeH="0" baseline="0" smtClean="0">
                        <a:ln>
                          <a:noFill/>
                        </a:ln>
                        <a:solidFill>
                          <a:schemeClr val="tx1"/>
                        </a:solidFill>
                        <a:effectLst>
                          <a:outerShdw blurRad="38100" dist="38100" dir="2700000" algn="tl">
                            <a:srgbClr val="C0C0C0"/>
                          </a:outerShdw>
                        </a:effectLst>
                        <a:latin typeface="Calibri" pitchFamily="34"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28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Kolmogorov-Smirnov two sample test</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2291">
                                            <p:txEl>
                                              <p:pRg st="0" end="0"/>
                                            </p:txEl>
                                          </p:spTgt>
                                        </p:tgtEl>
                                        <p:attrNameLst>
                                          <p:attrName>style.visibility</p:attrName>
                                        </p:attrNameLst>
                                      </p:cBhvr>
                                      <p:to>
                                        <p:strVal val="visible"/>
                                      </p:to>
                                    </p:set>
                                    <p:animEffect transition="in" filter="fade">
                                      <p:cBhvr>
                                        <p:cTn id="7" dur="1000"/>
                                        <p:tgtEl>
                                          <p:spTgt spid="12291">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12357"/>
                                        </p:tgtEl>
                                        <p:attrNameLst>
                                          <p:attrName>style.visibility</p:attrName>
                                        </p:attrNameLst>
                                      </p:cBhvr>
                                      <p:to>
                                        <p:strVal val="visible"/>
                                      </p:to>
                                    </p:set>
                                    <p:animEffect transition="in" filter="fade">
                                      <p:cBhvr>
                                        <p:cTn id="12" dur="1000"/>
                                        <p:tgtEl>
                                          <p:spTgt spid="1235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idx="4294967295"/>
          </p:nvPr>
        </p:nvSpPr>
        <p:spPr/>
        <p:txBody>
          <a:bodyPr/>
          <a:lstStyle/>
          <a:p>
            <a:pPr eaLnBrk="1" hangingPunct="1">
              <a:defRPr/>
            </a:pPr>
            <a:r>
              <a:rPr lang="en-US" dirty="0" smtClean="0">
                <a:effectLst>
                  <a:outerShdw blurRad="38100" dist="38100" dir="2700000" algn="tl">
                    <a:srgbClr val="C0C0C0"/>
                  </a:outerShdw>
                </a:effectLst>
              </a:rPr>
              <a:t>Mann-Whitney U Test</a:t>
            </a:r>
          </a:p>
        </p:txBody>
      </p:sp>
      <p:sp>
        <p:nvSpPr>
          <p:cNvPr id="23555" name="Rectangle 3"/>
          <p:cNvSpPr>
            <a:spLocks noGrp="1" noChangeArrowheads="1"/>
          </p:cNvSpPr>
          <p:nvPr>
            <p:ph type="body" idx="4294967295"/>
          </p:nvPr>
        </p:nvSpPr>
        <p:spPr/>
        <p:txBody>
          <a:bodyPr/>
          <a:lstStyle/>
          <a:p>
            <a:pPr eaLnBrk="1" hangingPunct="1">
              <a:lnSpc>
                <a:spcPct val="90000"/>
              </a:lnSpc>
              <a:defRPr/>
            </a:pPr>
            <a:r>
              <a:rPr lang="en-US" smtClean="0">
                <a:effectLst>
                  <a:outerShdw blurRad="38100" dist="38100" dir="2700000" algn="tl">
                    <a:srgbClr val="C0C0C0"/>
                  </a:outerShdw>
                </a:effectLst>
              </a:rPr>
              <a:t>Nonparametric alternative to two-sample t-test</a:t>
            </a:r>
          </a:p>
          <a:p>
            <a:pPr eaLnBrk="1" hangingPunct="1">
              <a:lnSpc>
                <a:spcPct val="90000"/>
              </a:lnSpc>
              <a:defRPr/>
            </a:pPr>
            <a:r>
              <a:rPr lang="en-US" smtClean="0">
                <a:effectLst>
                  <a:outerShdw blurRad="38100" dist="38100" dir="2700000" algn="tl">
                    <a:srgbClr val="C0C0C0"/>
                  </a:outerShdw>
                </a:effectLst>
              </a:rPr>
              <a:t>Actual measurements not used – ranks of the measurements used</a:t>
            </a:r>
          </a:p>
          <a:p>
            <a:pPr eaLnBrk="1" hangingPunct="1">
              <a:lnSpc>
                <a:spcPct val="90000"/>
              </a:lnSpc>
              <a:defRPr/>
            </a:pPr>
            <a:r>
              <a:rPr lang="en-US" smtClean="0">
                <a:effectLst>
                  <a:outerShdw blurRad="38100" dist="38100" dir="2700000" algn="tl">
                    <a:srgbClr val="C0C0C0"/>
                  </a:outerShdw>
                </a:effectLst>
              </a:rPr>
              <a:t>Data can be ranked from highest to lowest or lowest to highest values</a:t>
            </a:r>
          </a:p>
          <a:p>
            <a:pPr eaLnBrk="1" hangingPunct="1">
              <a:lnSpc>
                <a:spcPct val="90000"/>
              </a:lnSpc>
              <a:defRPr/>
            </a:pPr>
            <a:r>
              <a:rPr lang="en-US" smtClean="0">
                <a:effectLst>
                  <a:outerShdw blurRad="38100" dist="38100" dir="2700000" algn="tl">
                    <a:srgbClr val="C0C0C0"/>
                  </a:outerShdw>
                </a:effectLst>
              </a:rPr>
              <a:t>Calculate Mann-Whitney U statistic</a:t>
            </a:r>
          </a:p>
          <a:p>
            <a:pPr lvl="1" eaLnBrk="1" hangingPunct="1">
              <a:lnSpc>
                <a:spcPct val="90000"/>
              </a:lnSpc>
              <a:buFont typeface="Arial" pitchFamily="34" charset="0"/>
              <a:buNone/>
              <a:defRPr/>
            </a:pPr>
            <a:r>
              <a:rPr lang="en-US" smtClean="0">
                <a:effectLst>
                  <a:outerShdw blurRad="38100" dist="38100" dir="2700000" algn="tl">
                    <a:srgbClr val="C0C0C0"/>
                  </a:outerShdw>
                </a:effectLst>
              </a:rPr>
              <a:t>	U = n</a:t>
            </a:r>
            <a:r>
              <a:rPr lang="en-US" baseline="-25000" smtClean="0">
                <a:effectLst>
                  <a:outerShdw blurRad="38100" dist="38100" dir="2700000" algn="tl">
                    <a:srgbClr val="C0C0C0"/>
                  </a:outerShdw>
                </a:effectLst>
              </a:rPr>
              <a:t>1</a:t>
            </a:r>
            <a:r>
              <a:rPr lang="en-US" smtClean="0">
                <a:effectLst>
                  <a:outerShdw blurRad="38100" dist="38100" dir="2700000" algn="tl">
                    <a:srgbClr val="C0C0C0"/>
                  </a:outerShdw>
                </a:effectLst>
              </a:rPr>
              <a:t>n</a:t>
            </a:r>
            <a:r>
              <a:rPr lang="en-US" baseline="-25000" smtClean="0">
                <a:effectLst>
                  <a:outerShdw blurRad="38100" dist="38100" dir="2700000" algn="tl">
                    <a:srgbClr val="C0C0C0"/>
                  </a:outerShdw>
                </a:effectLst>
              </a:rPr>
              <a:t>2</a:t>
            </a:r>
            <a:r>
              <a:rPr lang="en-US" smtClean="0">
                <a:effectLst>
                  <a:outerShdw blurRad="38100" dist="38100" dir="2700000" algn="tl">
                    <a:srgbClr val="C0C0C0"/>
                  </a:outerShdw>
                </a:effectLst>
              </a:rPr>
              <a:t> + </a:t>
            </a:r>
            <a:r>
              <a:rPr lang="en-US" u="sng" smtClean="0">
                <a:effectLst>
                  <a:outerShdw blurRad="38100" dist="38100" dir="2700000" algn="tl">
                    <a:srgbClr val="C0C0C0"/>
                  </a:outerShdw>
                </a:effectLst>
              </a:rPr>
              <a:t>n</a:t>
            </a:r>
            <a:r>
              <a:rPr lang="en-US" u="sng" baseline="-25000" smtClean="0">
                <a:effectLst>
                  <a:outerShdw blurRad="38100" dist="38100" dir="2700000" algn="tl">
                    <a:srgbClr val="C0C0C0"/>
                  </a:outerShdw>
                </a:effectLst>
              </a:rPr>
              <a:t>1</a:t>
            </a:r>
            <a:r>
              <a:rPr lang="en-US" u="sng" smtClean="0">
                <a:effectLst>
                  <a:outerShdw blurRad="38100" dist="38100" dir="2700000" algn="tl">
                    <a:srgbClr val="C0C0C0"/>
                  </a:outerShdw>
                </a:effectLst>
              </a:rPr>
              <a:t>(n</a:t>
            </a:r>
            <a:r>
              <a:rPr lang="en-US" u="sng" baseline="-25000" smtClean="0">
                <a:effectLst>
                  <a:outerShdw blurRad="38100" dist="38100" dir="2700000" algn="tl">
                    <a:srgbClr val="C0C0C0"/>
                  </a:outerShdw>
                </a:effectLst>
              </a:rPr>
              <a:t>1</a:t>
            </a:r>
            <a:r>
              <a:rPr lang="en-US" u="sng" smtClean="0">
                <a:effectLst>
                  <a:outerShdw blurRad="38100" dist="38100" dir="2700000" algn="tl">
                    <a:srgbClr val="C0C0C0"/>
                  </a:outerShdw>
                </a:effectLst>
              </a:rPr>
              <a:t>+1)</a:t>
            </a:r>
            <a:r>
              <a:rPr lang="en-US" smtClean="0">
                <a:effectLst>
                  <a:outerShdw blurRad="38100" dist="38100" dir="2700000" algn="tl">
                    <a:srgbClr val="C0C0C0"/>
                  </a:outerShdw>
                </a:effectLst>
              </a:rPr>
              <a:t> – R</a:t>
            </a:r>
            <a:r>
              <a:rPr lang="en-US" baseline="-25000" smtClean="0">
                <a:effectLst>
                  <a:outerShdw blurRad="38100" dist="38100" dir="2700000" algn="tl">
                    <a:srgbClr val="C0C0C0"/>
                  </a:outerShdw>
                </a:effectLst>
              </a:rPr>
              <a:t>1</a:t>
            </a:r>
          </a:p>
          <a:p>
            <a:pPr lvl="1" eaLnBrk="1" hangingPunct="1">
              <a:lnSpc>
                <a:spcPct val="90000"/>
              </a:lnSpc>
              <a:buFont typeface="Arial" pitchFamily="34" charset="0"/>
              <a:buNone/>
              <a:defRPr/>
            </a:pPr>
            <a:r>
              <a:rPr lang="en-US" smtClean="0">
                <a:effectLst>
                  <a:outerShdw blurRad="38100" dist="38100" dir="2700000" algn="tl">
                    <a:srgbClr val="C0C0C0"/>
                  </a:outerShdw>
                </a:effectLst>
              </a:rPr>
              <a:t>                        2</a:t>
            </a:r>
          </a:p>
          <a:p>
            <a:pPr eaLnBrk="1" hangingPunct="1">
              <a:lnSpc>
                <a:spcPct val="90000"/>
              </a:lnSpc>
              <a:buFont typeface="Arial" pitchFamily="34" charset="0"/>
              <a:buNone/>
              <a:defRPr/>
            </a:pPr>
            <a:endParaRPr lang="en-US" smtClean="0">
              <a:effectLst>
                <a:outerShdw blurRad="38100" dist="38100" dir="2700000" algn="tl">
                  <a:srgbClr val="C0C0C0"/>
                </a:outerShdw>
              </a:effectLst>
            </a:endParaRPr>
          </a:p>
          <a:p>
            <a:pPr eaLnBrk="1" hangingPunct="1">
              <a:lnSpc>
                <a:spcPct val="90000"/>
              </a:lnSpc>
              <a:defRPr/>
            </a:pPr>
            <a:endParaRPr lang="en-US" smtClean="0">
              <a:effectLst>
                <a:outerShdw blurRad="38100" dist="38100" dir="2700000" algn="tl">
                  <a:srgbClr val="C0C0C0"/>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3555">
                                            <p:txEl>
                                              <p:pRg st="0" end="0"/>
                                            </p:txEl>
                                          </p:spTgt>
                                        </p:tgtEl>
                                        <p:attrNameLst>
                                          <p:attrName>style.visibility</p:attrName>
                                        </p:attrNameLst>
                                      </p:cBhvr>
                                      <p:to>
                                        <p:strVal val="visible"/>
                                      </p:to>
                                    </p:set>
                                    <p:animEffect transition="in" filter="fade">
                                      <p:cBhvr>
                                        <p:cTn id="7" dur="500"/>
                                        <p:tgtEl>
                                          <p:spTgt spid="23555">
                                            <p:txEl>
                                              <p:pRg st="0" end="0"/>
                                            </p:txEl>
                                          </p:spTgt>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nodeType="clickEffect">
                                  <p:stCondLst>
                                    <p:cond delay="0"/>
                                  </p:stCondLst>
                                  <p:childTnLst>
                                    <p:set>
                                      <p:cBhvr>
                                        <p:cTn id="11" dur="1" fill="hold">
                                          <p:stCondLst>
                                            <p:cond delay="0"/>
                                          </p:stCondLst>
                                        </p:cTn>
                                        <p:tgtEl>
                                          <p:spTgt spid="23555">
                                            <p:txEl>
                                              <p:pRg st="1" end="1"/>
                                            </p:txEl>
                                          </p:spTgt>
                                        </p:tgtEl>
                                        <p:attrNameLst>
                                          <p:attrName>style.visibility</p:attrName>
                                        </p:attrNameLst>
                                      </p:cBhvr>
                                      <p:to>
                                        <p:strVal val="visible"/>
                                      </p:to>
                                    </p:set>
                                    <p:animEffect transition="in" filter="fade">
                                      <p:cBhvr>
                                        <p:cTn id="12" dur="500"/>
                                        <p:tgtEl>
                                          <p:spTgt spid="23555">
                                            <p:txEl>
                                              <p:pRg st="1" end="1"/>
                                            </p:txEl>
                                          </p:spTgt>
                                        </p:tgtEl>
                                      </p:cBhvr>
                                    </p:animEffect>
                                  </p:childTnLst>
                                </p:cTn>
                              </p:par>
                            </p:childTnLst>
                          </p:cTn>
                        </p:par>
                      </p:childTnLst>
                    </p:cTn>
                  </p:par>
                  <p:par>
                    <p:cTn id="13" fill="hold">
                      <p:stCondLst>
                        <p:cond delay="indefinite"/>
                      </p:stCondLst>
                      <p:childTnLst>
                        <p:par>
                          <p:cTn id="14" fill="hold">
                            <p:stCondLst>
                              <p:cond delay="0"/>
                            </p:stCondLst>
                            <p:childTnLst>
                              <p:par>
                                <p:cTn id="15" presetID="10" presetClass="entr" presetSubtype="0" fill="hold" nodeType="clickEffect">
                                  <p:stCondLst>
                                    <p:cond delay="0"/>
                                  </p:stCondLst>
                                  <p:childTnLst>
                                    <p:set>
                                      <p:cBhvr>
                                        <p:cTn id="16" dur="1" fill="hold">
                                          <p:stCondLst>
                                            <p:cond delay="0"/>
                                          </p:stCondLst>
                                        </p:cTn>
                                        <p:tgtEl>
                                          <p:spTgt spid="23555">
                                            <p:txEl>
                                              <p:pRg st="2" end="2"/>
                                            </p:txEl>
                                          </p:spTgt>
                                        </p:tgtEl>
                                        <p:attrNameLst>
                                          <p:attrName>style.visibility</p:attrName>
                                        </p:attrNameLst>
                                      </p:cBhvr>
                                      <p:to>
                                        <p:strVal val="visible"/>
                                      </p:to>
                                    </p:set>
                                    <p:animEffect transition="in" filter="fade">
                                      <p:cBhvr>
                                        <p:cTn id="17" dur="500"/>
                                        <p:tgtEl>
                                          <p:spTgt spid="23555">
                                            <p:txEl>
                                              <p:pRg st="2" end="2"/>
                                            </p:txEl>
                                          </p:spTgt>
                                        </p:tgtEl>
                                      </p:cBhvr>
                                    </p:animEffect>
                                  </p:childTnLst>
                                </p:cTn>
                              </p:par>
                            </p:childTnLst>
                          </p:cTn>
                        </p:par>
                      </p:childTnLst>
                    </p:cTn>
                  </p:par>
                  <p:par>
                    <p:cTn id="18" fill="hold">
                      <p:stCondLst>
                        <p:cond delay="indefinite"/>
                      </p:stCondLst>
                      <p:childTnLst>
                        <p:par>
                          <p:cTn id="19" fill="hold">
                            <p:stCondLst>
                              <p:cond delay="0"/>
                            </p:stCondLst>
                            <p:childTnLst>
                              <p:par>
                                <p:cTn id="20" presetID="10" presetClass="entr" presetSubtype="0" fill="hold" nodeType="clickEffect">
                                  <p:stCondLst>
                                    <p:cond delay="0"/>
                                  </p:stCondLst>
                                  <p:childTnLst>
                                    <p:set>
                                      <p:cBhvr>
                                        <p:cTn id="21" dur="1" fill="hold">
                                          <p:stCondLst>
                                            <p:cond delay="0"/>
                                          </p:stCondLst>
                                        </p:cTn>
                                        <p:tgtEl>
                                          <p:spTgt spid="23555">
                                            <p:txEl>
                                              <p:pRg st="3" end="3"/>
                                            </p:txEl>
                                          </p:spTgt>
                                        </p:tgtEl>
                                        <p:attrNameLst>
                                          <p:attrName>style.visibility</p:attrName>
                                        </p:attrNameLst>
                                      </p:cBhvr>
                                      <p:to>
                                        <p:strVal val="visible"/>
                                      </p:to>
                                    </p:set>
                                    <p:animEffect transition="in" filter="fade">
                                      <p:cBhvr>
                                        <p:cTn id="22" dur="500"/>
                                        <p:tgtEl>
                                          <p:spTgt spid="23555">
                                            <p:txEl>
                                              <p:pRg st="3" end="3"/>
                                            </p:txEl>
                                          </p:spTgt>
                                        </p:tgtEl>
                                      </p:cBhvr>
                                    </p:animEffect>
                                  </p:childTnLst>
                                </p:cTn>
                              </p:par>
                              <p:par>
                                <p:cTn id="23" presetID="10" presetClass="entr" presetSubtype="0" fill="hold" nodeType="withEffect">
                                  <p:stCondLst>
                                    <p:cond delay="0"/>
                                  </p:stCondLst>
                                  <p:childTnLst>
                                    <p:set>
                                      <p:cBhvr>
                                        <p:cTn id="24" dur="1" fill="hold">
                                          <p:stCondLst>
                                            <p:cond delay="0"/>
                                          </p:stCondLst>
                                        </p:cTn>
                                        <p:tgtEl>
                                          <p:spTgt spid="23555">
                                            <p:txEl>
                                              <p:pRg st="4" end="4"/>
                                            </p:txEl>
                                          </p:spTgt>
                                        </p:tgtEl>
                                        <p:attrNameLst>
                                          <p:attrName>style.visibility</p:attrName>
                                        </p:attrNameLst>
                                      </p:cBhvr>
                                      <p:to>
                                        <p:strVal val="visible"/>
                                      </p:to>
                                    </p:set>
                                    <p:animEffect transition="in" filter="fade">
                                      <p:cBhvr>
                                        <p:cTn id="25" dur="500"/>
                                        <p:tgtEl>
                                          <p:spTgt spid="23555">
                                            <p:txEl>
                                              <p:pRg st="4" end="4"/>
                                            </p:txEl>
                                          </p:spTgt>
                                        </p:tgtEl>
                                      </p:cBhvr>
                                    </p:animEffect>
                                  </p:childTnLst>
                                </p:cTn>
                              </p:par>
                              <p:par>
                                <p:cTn id="26" presetID="10" presetClass="entr" presetSubtype="0" fill="hold" nodeType="withEffect">
                                  <p:stCondLst>
                                    <p:cond delay="0"/>
                                  </p:stCondLst>
                                  <p:childTnLst>
                                    <p:set>
                                      <p:cBhvr>
                                        <p:cTn id="27" dur="1" fill="hold">
                                          <p:stCondLst>
                                            <p:cond delay="0"/>
                                          </p:stCondLst>
                                        </p:cTn>
                                        <p:tgtEl>
                                          <p:spTgt spid="23555">
                                            <p:txEl>
                                              <p:pRg st="5" end="5"/>
                                            </p:txEl>
                                          </p:spTgt>
                                        </p:tgtEl>
                                        <p:attrNameLst>
                                          <p:attrName>style.visibility</p:attrName>
                                        </p:attrNameLst>
                                      </p:cBhvr>
                                      <p:to>
                                        <p:strVal val="visible"/>
                                      </p:to>
                                    </p:set>
                                    <p:animEffect transition="in" filter="fade">
                                      <p:cBhvr>
                                        <p:cTn id="28" dur="500"/>
                                        <p:tgtEl>
                                          <p:spTgt spid="23555">
                                            <p:txEl>
                                              <p:pRg st="5" end="5"/>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idx="4294967295"/>
          </p:nvPr>
        </p:nvSpPr>
        <p:spPr/>
        <p:txBody>
          <a:bodyPr/>
          <a:lstStyle/>
          <a:p>
            <a:pPr eaLnBrk="1" hangingPunct="1">
              <a:defRPr/>
            </a:pPr>
            <a:r>
              <a:rPr lang="en-US" sz="4000" smtClean="0">
                <a:effectLst>
                  <a:outerShdw blurRad="38100" dist="38100" dir="2700000" algn="tl">
                    <a:srgbClr val="C0C0C0"/>
                  </a:outerShdw>
                </a:effectLst>
              </a:rPr>
              <a:t>Example of Mann-Whitney U test</a:t>
            </a:r>
          </a:p>
        </p:txBody>
      </p:sp>
      <p:sp>
        <p:nvSpPr>
          <p:cNvPr id="24579" name="Rectangle 3"/>
          <p:cNvSpPr>
            <a:spLocks noGrp="1" noChangeArrowheads="1"/>
          </p:cNvSpPr>
          <p:nvPr>
            <p:ph type="body" idx="4294967295"/>
          </p:nvPr>
        </p:nvSpPr>
        <p:spPr/>
        <p:txBody>
          <a:bodyPr/>
          <a:lstStyle/>
          <a:p>
            <a:pPr eaLnBrk="1" hangingPunct="1">
              <a:defRPr/>
            </a:pPr>
            <a:r>
              <a:rPr lang="en-US" smtClean="0">
                <a:effectLst>
                  <a:outerShdw blurRad="38100" dist="38100" dir="2700000" algn="tl">
                    <a:srgbClr val="C0C0C0"/>
                  </a:outerShdw>
                </a:effectLst>
              </a:rPr>
              <a:t>Two tailed null hypothesis that there is no difference between the heights of male and female students</a:t>
            </a:r>
          </a:p>
          <a:p>
            <a:pPr eaLnBrk="1" hangingPunct="1">
              <a:defRPr/>
            </a:pPr>
            <a:r>
              <a:rPr lang="en-US" smtClean="0">
                <a:effectLst>
                  <a:outerShdw blurRad="38100" dist="38100" dir="2700000" algn="tl">
                    <a:srgbClr val="C0C0C0"/>
                  </a:outerShdw>
                </a:effectLst>
              </a:rPr>
              <a:t>H</a:t>
            </a:r>
            <a:r>
              <a:rPr lang="en-US" baseline="-25000" smtClean="0">
                <a:effectLst>
                  <a:outerShdw blurRad="38100" dist="38100" dir="2700000" algn="tl">
                    <a:srgbClr val="C0C0C0"/>
                  </a:outerShdw>
                </a:effectLst>
              </a:rPr>
              <a:t>o</a:t>
            </a:r>
            <a:r>
              <a:rPr lang="en-US" smtClean="0">
                <a:effectLst>
                  <a:outerShdw blurRad="38100" dist="38100" dir="2700000" algn="tl">
                    <a:srgbClr val="C0C0C0"/>
                  </a:outerShdw>
                </a:effectLst>
              </a:rPr>
              <a:t>: Male and female students are the same height</a:t>
            </a:r>
          </a:p>
          <a:p>
            <a:pPr eaLnBrk="1" hangingPunct="1">
              <a:defRPr/>
            </a:pPr>
            <a:r>
              <a:rPr lang="en-US" smtClean="0">
                <a:effectLst>
                  <a:outerShdw blurRad="38100" dist="38100" dir="2700000" algn="tl">
                    <a:srgbClr val="C0C0C0"/>
                  </a:outerShdw>
                </a:effectLst>
              </a:rPr>
              <a:t>H</a:t>
            </a:r>
            <a:r>
              <a:rPr lang="en-US" baseline="-25000" smtClean="0">
                <a:effectLst>
                  <a:outerShdw blurRad="38100" dist="38100" dir="2700000" algn="tl">
                    <a:srgbClr val="C0C0C0"/>
                  </a:outerShdw>
                </a:effectLst>
              </a:rPr>
              <a:t>A</a:t>
            </a:r>
            <a:r>
              <a:rPr lang="en-US" smtClean="0">
                <a:effectLst>
                  <a:outerShdw blurRad="38100" dist="38100" dir="2700000" algn="tl">
                    <a:srgbClr val="C0C0C0"/>
                  </a:outerShdw>
                </a:effectLst>
              </a:rPr>
              <a:t>: Male and female students are not the same height</a:t>
            </a:r>
          </a:p>
          <a:p>
            <a:pPr eaLnBrk="1" hangingPunct="1">
              <a:defRPr/>
            </a:pPr>
            <a:endParaRPr lang="en-US" smtClean="0">
              <a:effectLst>
                <a:outerShdw blurRad="38100" dist="38100" dir="2700000" algn="tl">
                  <a:srgbClr val="C0C0C0"/>
                </a:outerShdw>
              </a:effectLst>
            </a:endParaRPr>
          </a:p>
        </p:txBody>
      </p:sp>
    </p:spTree>
  </p:cSld>
  <p:clrMapOvr>
    <a:masterClrMapping/>
  </p:clrMapOvr>
  <p:transition/>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5699" name="Group 99"/>
          <p:cNvGraphicFramePr>
            <a:graphicFrameLocks noGrp="1"/>
          </p:cNvGraphicFramePr>
          <p:nvPr/>
        </p:nvGraphicFramePr>
        <p:xfrm>
          <a:off x="5181600" y="152400"/>
          <a:ext cx="3733800" cy="3749040"/>
        </p:xfrm>
        <a:graphic>
          <a:graphicData uri="http://schemas.openxmlformats.org/drawingml/2006/table">
            <a:tbl>
              <a:tblPr/>
              <a:tblGrid>
                <a:gridCol w="914400"/>
                <a:gridCol w="914400"/>
                <a:gridCol w="990600"/>
                <a:gridCol w="914400"/>
              </a:tblGrid>
              <a:tr h="450850">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Heights of males (cm)</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Heights of females (cm)</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Ranks of male heights</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l"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Ranks of female heights</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5275">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193 </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175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7</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5275">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188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173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2</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6863">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185</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168</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10</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3688">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183</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165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4</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11</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6863">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180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163</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12</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3688">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178</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endPar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6</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endPar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295275">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170</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endPar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9</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endPar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n</a:t>
                      </a:r>
                      <a:r>
                        <a:rPr kumimoji="0" lang="en-US" sz="1600" b="0" i="0" u="none" strike="noStrike" cap="none" normalizeH="0" baseline="-25000" smtClean="0">
                          <a:ln>
                            <a:noFill/>
                          </a:ln>
                          <a:solidFill>
                            <a:schemeClr val="tx1"/>
                          </a:solidFill>
                          <a:effectLst>
                            <a:outerShdw blurRad="38100" dist="38100" dir="2700000" algn="tl">
                              <a:srgbClr val="C0C0C0"/>
                            </a:outerShdw>
                          </a:effectLst>
                          <a:latin typeface="Calibri" pitchFamily="34" charset="0"/>
                        </a:rPr>
                        <a:t>1</a:t>
                      </a: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 = 7</a:t>
                      </a: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n</a:t>
                      </a:r>
                      <a:r>
                        <a:rPr kumimoji="0" lang="en-US" sz="1600" b="0" i="0" u="none" strike="noStrike" cap="none" normalizeH="0" baseline="-25000" smtClean="0">
                          <a:ln>
                            <a:noFill/>
                          </a:ln>
                          <a:solidFill>
                            <a:schemeClr val="tx1"/>
                          </a:solidFill>
                          <a:effectLst>
                            <a:outerShdw blurRad="38100" dist="38100" dir="2700000" algn="tl">
                              <a:srgbClr val="C0C0C0"/>
                            </a:outerShdw>
                          </a:effectLst>
                          <a:latin typeface="Calibri" pitchFamily="34" charset="0"/>
                        </a:rPr>
                        <a:t>2</a:t>
                      </a: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 = 5</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R</a:t>
                      </a:r>
                      <a:r>
                        <a:rPr kumimoji="0" lang="en-US" sz="1600" b="0" i="0" u="none" strike="noStrike" cap="none" normalizeH="0" baseline="-25000" smtClean="0">
                          <a:ln>
                            <a:noFill/>
                          </a:ln>
                          <a:solidFill>
                            <a:schemeClr val="tx1"/>
                          </a:solidFill>
                          <a:effectLst>
                            <a:outerShdw blurRad="38100" dist="38100" dir="2700000" algn="tl">
                              <a:srgbClr val="C0C0C0"/>
                            </a:outerShdw>
                          </a:effectLst>
                          <a:latin typeface="Calibri" pitchFamily="34" charset="0"/>
                        </a:rPr>
                        <a:t>1</a:t>
                      </a: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 = 30</a:t>
                      </a: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a:lstStyle/>
                    <a:p>
                      <a:pPr marL="0" marR="0" lvl="0" indent="0" algn="ctr" defTabSz="914400" rtl="0" eaLnBrk="1" fontAlgn="base" latinLnBrk="0" hangingPunct="1">
                        <a:lnSpc>
                          <a:spcPct val="100000"/>
                        </a:lnSpc>
                        <a:spcBef>
                          <a:spcPct val="20000"/>
                        </a:spcBef>
                        <a:spcAft>
                          <a:spcPct val="0"/>
                        </a:spcAft>
                        <a:buClrTx/>
                        <a:buSzTx/>
                        <a:buFont typeface="Arial" pitchFamily="34" charset="0"/>
                        <a:buNone/>
                        <a:tabLst/>
                      </a:pP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R</a:t>
                      </a:r>
                      <a:r>
                        <a:rPr kumimoji="0" lang="en-US" sz="1600" b="0" i="0" u="none" strike="noStrike" cap="none" normalizeH="0" baseline="-25000" smtClean="0">
                          <a:ln>
                            <a:noFill/>
                          </a:ln>
                          <a:solidFill>
                            <a:schemeClr val="tx1"/>
                          </a:solidFill>
                          <a:effectLst>
                            <a:outerShdw blurRad="38100" dist="38100" dir="2700000" algn="tl">
                              <a:srgbClr val="C0C0C0"/>
                            </a:outerShdw>
                          </a:effectLst>
                          <a:latin typeface="Calibri" pitchFamily="34" charset="0"/>
                        </a:rPr>
                        <a:t>2</a:t>
                      </a:r>
                      <a:r>
                        <a:rPr kumimoji="0" lang="en-US" sz="1600" b="0" i="0" u="none" strike="noStrike" cap="none" normalizeH="0" baseline="0" smtClean="0">
                          <a:ln>
                            <a:noFill/>
                          </a:ln>
                          <a:solidFill>
                            <a:schemeClr val="tx1"/>
                          </a:solidFill>
                          <a:effectLst>
                            <a:outerShdw blurRad="38100" dist="38100" dir="2700000" algn="tl">
                              <a:srgbClr val="C0C0C0"/>
                            </a:outerShdw>
                          </a:effectLst>
                          <a:latin typeface="Calibri" pitchFamily="34" charset="0"/>
                        </a:rPr>
                        <a:t> = 48</a:t>
                      </a: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167990" name="Text Box 100"/>
          <p:cNvSpPr txBox="1">
            <a:spLocks noChangeArrowheads="1"/>
          </p:cNvSpPr>
          <p:nvPr/>
        </p:nvSpPr>
        <p:spPr bwMode="auto">
          <a:xfrm>
            <a:off x="228600" y="381000"/>
            <a:ext cx="4800600" cy="366713"/>
          </a:xfrm>
          <a:prstGeom prst="rect">
            <a:avLst/>
          </a:prstGeom>
          <a:noFill/>
          <a:ln w="9525">
            <a:noFill/>
            <a:miter lim="800000"/>
            <a:headEnd/>
            <a:tailEnd/>
          </a:ln>
        </p:spPr>
        <p:txBody>
          <a:bodyPr>
            <a:spAutoFit/>
          </a:bodyPr>
          <a:lstStyle/>
          <a:p>
            <a:pPr eaLnBrk="0" hangingPunct="0">
              <a:spcBef>
                <a:spcPct val="50000"/>
              </a:spcBef>
            </a:pPr>
            <a:endParaRPr lang="en-US">
              <a:latin typeface="Tahoma" pitchFamily="34" charset="0"/>
            </a:endParaRPr>
          </a:p>
        </p:txBody>
      </p:sp>
      <p:sp>
        <p:nvSpPr>
          <p:cNvPr id="25701" name="Rectangle 101"/>
          <p:cNvSpPr>
            <a:spLocks noChangeArrowheads="1"/>
          </p:cNvSpPr>
          <p:nvPr/>
        </p:nvSpPr>
        <p:spPr bwMode="auto">
          <a:xfrm>
            <a:off x="304800" y="609600"/>
            <a:ext cx="4572000" cy="4760913"/>
          </a:xfrm>
          <a:prstGeom prst="rect">
            <a:avLst/>
          </a:prstGeom>
          <a:noFill/>
          <a:ln w="9525">
            <a:noFill/>
            <a:miter lim="800000"/>
            <a:headEnd/>
            <a:tailEnd/>
          </a:ln>
          <a:effectLst/>
        </p:spPr>
        <p:txBody>
          <a:bodyPr>
            <a:spAutoFit/>
          </a:bodyPr>
          <a:lstStyle/>
          <a:p>
            <a:pPr lvl="1" eaLnBrk="0" hangingPunct="0"/>
            <a:r>
              <a:rPr lang="en-US">
                <a:effectLst>
                  <a:outerShdw blurRad="38100" dist="38100" dir="2700000" algn="tl">
                    <a:srgbClr val="C0C0C0"/>
                  </a:outerShdw>
                </a:effectLst>
                <a:latin typeface="Tahoma" pitchFamily="34" charset="0"/>
              </a:rPr>
              <a:t>U = n</a:t>
            </a:r>
            <a:r>
              <a:rPr lang="en-US" baseline="-25000">
                <a:effectLst>
                  <a:outerShdw blurRad="38100" dist="38100" dir="2700000" algn="tl">
                    <a:srgbClr val="C0C0C0"/>
                  </a:outerShdw>
                </a:effectLst>
                <a:latin typeface="Tahoma" pitchFamily="34" charset="0"/>
              </a:rPr>
              <a:t>1</a:t>
            </a:r>
            <a:r>
              <a:rPr lang="en-US">
                <a:effectLst>
                  <a:outerShdw blurRad="38100" dist="38100" dir="2700000" algn="tl">
                    <a:srgbClr val="C0C0C0"/>
                  </a:outerShdw>
                </a:effectLst>
                <a:latin typeface="Tahoma" pitchFamily="34" charset="0"/>
              </a:rPr>
              <a:t>n</a:t>
            </a:r>
            <a:r>
              <a:rPr lang="en-US" baseline="-25000">
                <a:effectLst>
                  <a:outerShdw blurRad="38100" dist="38100" dir="2700000" algn="tl">
                    <a:srgbClr val="C0C0C0"/>
                  </a:outerShdw>
                </a:effectLst>
                <a:latin typeface="Tahoma" pitchFamily="34" charset="0"/>
              </a:rPr>
              <a:t>2</a:t>
            </a:r>
            <a:r>
              <a:rPr lang="en-US">
                <a:effectLst>
                  <a:outerShdw blurRad="38100" dist="38100" dir="2700000" algn="tl">
                    <a:srgbClr val="C0C0C0"/>
                  </a:outerShdw>
                </a:effectLst>
                <a:latin typeface="Tahoma" pitchFamily="34" charset="0"/>
              </a:rPr>
              <a:t> + </a:t>
            </a:r>
            <a:r>
              <a:rPr lang="en-US" u="sng">
                <a:effectLst>
                  <a:outerShdw blurRad="38100" dist="38100" dir="2700000" algn="tl">
                    <a:srgbClr val="C0C0C0"/>
                  </a:outerShdw>
                </a:effectLst>
                <a:latin typeface="Tahoma" pitchFamily="34" charset="0"/>
              </a:rPr>
              <a:t>n</a:t>
            </a:r>
            <a:r>
              <a:rPr lang="en-US" u="sng" baseline="-25000">
                <a:effectLst>
                  <a:outerShdw blurRad="38100" dist="38100" dir="2700000" algn="tl">
                    <a:srgbClr val="C0C0C0"/>
                  </a:outerShdw>
                </a:effectLst>
                <a:latin typeface="Tahoma" pitchFamily="34" charset="0"/>
              </a:rPr>
              <a:t>1</a:t>
            </a:r>
            <a:r>
              <a:rPr lang="en-US" u="sng">
                <a:effectLst>
                  <a:outerShdw blurRad="38100" dist="38100" dir="2700000" algn="tl">
                    <a:srgbClr val="C0C0C0"/>
                  </a:outerShdw>
                </a:effectLst>
                <a:latin typeface="Tahoma" pitchFamily="34" charset="0"/>
              </a:rPr>
              <a:t>(n</a:t>
            </a:r>
            <a:r>
              <a:rPr lang="en-US" u="sng" baseline="-25000">
                <a:effectLst>
                  <a:outerShdw blurRad="38100" dist="38100" dir="2700000" algn="tl">
                    <a:srgbClr val="C0C0C0"/>
                  </a:outerShdw>
                </a:effectLst>
                <a:latin typeface="Tahoma" pitchFamily="34" charset="0"/>
              </a:rPr>
              <a:t>1</a:t>
            </a:r>
            <a:r>
              <a:rPr lang="en-US" u="sng">
                <a:effectLst>
                  <a:outerShdw blurRad="38100" dist="38100" dir="2700000" algn="tl">
                    <a:srgbClr val="C0C0C0"/>
                  </a:outerShdw>
                </a:effectLst>
                <a:latin typeface="Tahoma" pitchFamily="34" charset="0"/>
              </a:rPr>
              <a:t>+1)</a:t>
            </a:r>
            <a:r>
              <a:rPr lang="en-US">
                <a:effectLst>
                  <a:outerShdw blurRad="38100" dist="38100" dir="2700000" algn="tl">
                    <a:srgbClr val="C0C0C0"/>
                  </a:outerShdw>
                </a:effectLst>
                <a:latin typeface="Tahoma" pitchFamily="34" charset="0"/>
              </a:rPr>
              <a:t> – R</a:t>
            </a:r>
            <a:r>
              <a:rPr lang="en-US" baseline="-25000">
                <a:effectLst>
                  <a:outerShdw blurRad="38100" dist="38100" dir="2700000" algn="tl">
                    <a:srgbClr val="C0C0C0"/>
                  </a:outerShdw>
                </a:effectLst>
                <a:latin typeface="Tahoma" pitchFamily="34" charset="0"/>
              </a:rPr>
              <a:t>1</a:t>
            </a:r>
          </a:p>
          <a:p>
            <a:pPr lvl="1" eaLnBrk="0" hangingPunct="0"/>
            <a:r>
              <a:rPr lang="en-US">
                <a:effectLst>
                  <a:outerShdw blurRad="38100" dist="38100" dir="2700000" algn="tl">
                    <a:srgbClr val="C0C0C0"/>
                  </a:outerShdw>
                </a:effectLst>
                <a:latin typeface="Tahoma" pitchFamily="34" charset="0"/>
              </a:rPr>
              <a:t>                        2</a:t>
            </a:r>
          </a:p>
          <a:p>
            <a:pPr lvl="1" eaLnBrk="0" hangingPunct="0"/>
            <a:endParaRPr lang="en-US">
              <a:effectLst>
                <a:outerShdw blurRad="38100" dist="38100" dir="2700000" algn="tl">
                  <a:srgbClr val="C0C0C0"/>
                </a:outerShdw>
              </a:effectLst>
              <a:latin typeface="Tahoma" pitchFamily="34" charset="0"/>
            </a:endParaRPr>
          </a:p>
          <a:p>
            <a:pPr lvl="1" eaLnBrk="0" hangingPunct="0"/>
            <a:r>
              <a:rPr lang="en-US">
                <a:effectLst>
                  <a:outerShdw blurRad="38100" dist="38100" dir="2700000" algn="tl">
                    <a:srgbClr val="C0C0C0"/>
                  </a:outerShdw>
                </a:effectLst>
                <a:latin typeface="Tahoma" pitchFamily="34" charset="0"/>
              </a:rPr>
              <a:t>U=(7)(5) + </a:t>
            </a:r>
            <a:r>
              <a:rPr lang="en-US" u="sng">
                <a:effectLst>
                  <a:outerShdw blurRad="38100" dist="38100" dir="2700000" algn="tl">
                    <a:srgbClr val="C0C0C0"/>
                  </a:outerShdw>
                </a:effectLst>
                <a:latin typeface="Tahoma" pitchFamily="34" charset="0"/>
              </a:rPr>
              <a:t>(7)(8)</a:t>
            </a:r>
            <a:r>
              <a:rPr lang="en-US">
                <a:effectLst>
                  <a:outerShdw blurRad="38100" dist="38100" dir="2700000" algn="tl">
                    <a:srgbClr val="C0C0C0"/>
                  </a:outerShdw>
                </a:effectLst>
                <a:latin typeface="Tahoma" pitchFamily="34" charset="0"/>
              </a:rPr>
              <a:t> – 30</a:t>
            </a:r>
          </a:p>
          <a:p>
            <a:pPr lvl="1" eaLnBrk="0" hangingPunct="0"/>
            <a:r>
              <a:rPr lang="en-US">
                <a:effectLst>
                  <a:outerShdw blurRad="38100" dist="38100" dir="2700000" algn="tl">
                    <a:srgbClr val="C0C0C0"/>
                  </a:outerShdw>
                </a:effectLst>
                <a:latin typeface="Tahoma" pitchFamily="34" charset="0"/>
              </a:rPr>
              <a:t>                     2</a:t>
            </a:r>
          </a:p>
          <a:p>
            <a:pPr lvl="1" eaLnBrk="0" hangingPunct="0"/>
            <a:endParaRPr lang="en-US">
              <a:effectLst>
                <a:outerShdw blurRad="38100" dist="38100" dir="2700000" algn="tl">
                  <a:srgbClr val="C0C0C0"/>
                </a:outerShdw>
              </a:effectLst>
              <a:latin typeface="Tahoma" pitchFamily="34" charset="0"/>
            </a:endParaRPr>
          </a:p>
          <a:p>
            <a:pPr lvl="1" eaLnBrk="0" hangingPunct="0"/>
            <a:r>
              <a:rPr lang="en-US">
                <a:effectLst>
                  <a:outerShdw blurRad="38100" dist="38100" dir="2700000" algn="tl">
                    <a:srgbClr val="C0C0C0"/>
                  </a:outerShdw>
                </a:effectLst>
                <a:latin typeface="Tahoma" pitchFamily="34" charset="0"/>
              </a:rPr>
              <a:t>U = 35 + 28 – 30</a:t>
            </a:r>
          </a:p>
          <a:p>
            <a:pPr lvl="1" eaLnBrk="0" hangingPunct="0"/>
            <a:endParaRPr lang="en-US">
              <a:effectLst>
                <a:outerShdw blurRad="38100" dist="38100" dir="2700000" algn="tl">
                  <a:srgbClr val="C0C0C0"/>
                </a:outerShdw>
              </a:effectLst>
              <a:latin typeface="Tahoma" pitchFamily="34" charset="0"/>
            </a:endParaRPr>
          </a:p>
          <a:p>
            <a:pPr lvl="1" eaLnBrk="0" hangingPunct="0"/>
            <a:r>
              <a:rPr lang="en-US" b="1">
                <a:effectLst>
                  <a:outerShdw blurRad="38100" dist="38100" dir="2700000" algn="tl">
                    <a:srgbClr val="C0C0C0"/>
                  </a:outerShdw>
                </a:effectLst>
                <a:latin typeface="Tahoma" pitchFamily="34" charset="0"/>
              </a:rPr>
              <a:t>U = 33</a:t>
            </a:r>
          </a:p>
          <a:p>
            <a:pPr lvl="1" eaLnBrk="0" hangingPunct="0"/>
            <a:endParaRPr lang="en-US">
              <a:effectLst>
                <a:outerShdw blurRad="38100" dist="38100" dir="2700000" algn="tl">
                  <a:srgbClr val="C0C0C0"/>
                </a:outerShdw>
              </a:effectLst>
              <a:latin typeface="Tahoma" pitchFamily="34" charset="0"/>
            </a:endParaRPr>
          </a:p>
          <a:p>
            <a:pPr lvl="1"/>
            <a:r>
              <a:rPr lang="en-US">
                <a:effectLst>
                  <a:outerShdw blurRad="38100" dist="38100" dir="2700000" algn="tl">
                    <a:srgbClr val="C0C0C0"/>
                  </a:outerShdw>
                </a:effectLst>
              </a:rPr>
              <a:t>U’</a:t>
            </a:r>
            <a:r>
              <a:rPr lang="en-US"/>
              <a:t> </a:t>
            </a:r>
            <a:r>
              <a:rPr lang="en-US">
                <a:effectLst>
                  <a:outerShdw blurRad="38100" dist="38100" dir="2700000" algn="tl">
                    <a:srgbClr val="C0C0C0"/>
                  </a:outerShdw>
                </a:effectLst>
              </a:rPr>
              <a:t>= n1n2 + </a:t>
            </a:r>
            <a:r>
              <a:rPr lang="en-US" u="sng">
                <a:effectLst>
                  <a:outerShdw blurRad="38100" dist="38100" dir="2700000" algn="tl">
                    <a:srgbClr val="C0C0C0"/>
                  </a:outerShdw>
                </a:effectLst>
              </a:rPr>
              <a:t>n2(n2+1)</a:t>
            </a:r>
            <a:r>
              <a:rPr lang="en-US">
                <a:effectLst>
                  <a:outerShdw blurRad="38100" dist="38100" dir="2700000" algn="tl">
                    <a:srgbClr val="C0C0C0"/>
                  </a:outerShdw>
                </a:effectLst>
              </a:rPr>
              <a:t> – R2</a:t>
            </a:r>
          </a:p>
          <a:p>
            <a:pPr lvl="1"/>
            <a:r>
              <a:rPr lang="en-US">
                <a:effectLst>
                  <a:outerShdw blurRad="38100" dist="38100" dir="2700000" algn="tl">
                    <a:srgbClr val="C0C0C0"/>
                  </a:outerShdw>
                </a:effectLst>
              </a:rPr>
              <a:t>                        2</a:t>
            </a:r>
          </a:p>
          <a:p>
            <a:pPr lvl="1" eaLnBrk="0" hangingPunct="0"/>
            <a:endParaRPr lang="en-US">
              <a:effectLst>
                <a:outerShdw blurRad="38100" dist="38100" dir="2700000" algn="tl">
                  <a:srgbClr val="C0C0C0"/>
                </a:outerShdw>
              </a:effectLst>
              <a:latin typeface="Tahoma" pitchFamily="34" charset="0"/>
            </a:endParaRPr>
          </a:p>
          <a:p>
            <a:pPr lvl="1" eaLnBrk="0" hangingPunct="0"/>
            <a:r>
              <a:rPr lang="en-US">
                <a:effectLst>
                  <a:outerShdw blurRad="38100" dist="38100" dir="2700000" algn="tl">
                    <a:srgbClr val="C0C0C0"/>
                  </a:outerShdw>
                </a:effectLst>
                <a:latin typeface="Tahoma" pitchFamily="34" charset="0"/>
              </a:rPr>
              <a:t>U’ = 2</a:t>
            </a:r>
          </a:p>
          <a:p>
            <a:pPr lvl="1" eaLnBrk="0" hangingPunct="0"/>
            <a:endParaRPr lang="en-US">
              <a:effectLst>
                <a:outerShdw blurRad="38100" dist="38100" dir="2700000" algn="tl">
                  <a:srgbClr val="C0C0C0"/>
                </a:outerShdw>
              </a:effectLst>
              <a:latin typeface="Tahoma" pitchFamily="34" charset="0"/>
            </a:endParaRPr>
          </a:p>
          <a:p>
            <a:pPr lvl="1" eaLnBrk="0" hangingPunct="0"/>
            <a:endParaRPr lang="en-US" b="1">
              <a:effectLst>
                <a:outerShdw blurRad="38100" dist="38100" dir="2700000" algn="tl">
                  <a:srgbClr val="C0C0C0"/>
                </a:outerShdw>
              </a:effectLst>
              <a:latin typeface="Tahoma" pitchFamily="34" charset="0"/>
            </a:endParaRPr>
          </a:p>
          <a:p>
            <a:pPr lvl="1" eaLnBrk="0" hangingPunct="0"/>
            <a:endParaRPr lang="en-US">
              <a:effectLst>
                <a:outerShdw blurRad="38100" dist="38100" dir="2700000" algn="tl">
                  <a:srgbClr val="C0C0C0"/>
                </a:outerShdw>
              </a:effectLst>
              <a:latin typeface="Tahoma" pitchFamily="34" charset="0"/>
            </a:endParaRPr>
          </a:p>
        </p:txBody>
      </p:sp>
      <p:sp>
        <p:nvSpPr>
          <p:cNvPr id="167992" name="Text Box 102"/>
          <p:cNvSpPr txBox="1">
            <a:spLocks noChangeArrowheads="1"/>
          </p:cNvSpPr>
          <p:nvPr/>
        </p:nvSpPr>
        <p:spPr bwMode="auto">
          <a:xfrm>
            <a:off x="6858000" y="6096000"/>
            <a:ext cx="2133600" cy="366713"/>
          </a:xfrm>
          <a:prstGeom prst="rect">
            <a:avLst/>
          </a:prstGeom>
          <a:noFill/>
          <a:ln w="9525">
            <a:noFill/>
            <a:miter lim="800000"/>
            <a:headEnd/>
            <a:tailEnd/>
          </a:ln>
        </p:spPr>
        <p:txBody>
          <a:bodyPr>
            <a:spAutoFit/>
          </a:bodyPr>
          <a:lstStyle/>
          <a:p>
            <a:pPr eaLnBrk="0" hangingPunct="0">
              <a:spcBef>
                <a:spcPct val="50000"/>
              </a:spcBef>
            </a:pPr>
            <a:endParaRPr lang="en-US">
              <a:latin typeface="Tahoma"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25701">
                                            <p:txEl>
                                              <p:pRg st="0" end="0"/>
                                            </p:txEl>
                                          </p:spTgt>
                                        </p:tgtEl>
                                        <p:attrNameLst>
                                          <p:attrName>style.visibility</p:attrName>
                                        </p:attrNameLst>
                                      </p:cBhvr>
                                      <p:to>
                                        <p:strVal val="visible"/>
                                      </p:to>
                                    </p:set>
                                    <p:animEffect transition="in" filter="fade">
                                      <p:cBhvr>
                                        <p:cTn id="7" dur="1000"/>
                                        <p:tgtEl>
                                          <p:spTgt spid="25701">
                                            <p:txEl>
                                              <p:pRg st="0" end="0"/>
                                            </p:txEl>
                                          </p:spTgt>
                                        </p:tgtEl>
                                      </p:cBhvr>
                                    </p:animEffect>
                                  </p:childTnLst>
                                </p:cTn>
                              </p:par>
                              <p:par>
                                <p:cTn id="8" presetID="10" presetClass="entr" presetSubtype="0" fill="hold" nodeType="withEffect">
                                  <p:stCondLst>
                                    <p:cond delay="0"/>
                                  </p:stCondLst>
                                  <p:childTnLst>
                                    <p:set>
                                      <p:cBhvr>
                                        <p:cTn id="9" dur="1" fill="hold">
                                          <p:stCondLst>
                                            <p:cond delay="0"/>
                                          </p:stCondLst>
                                        </p:cTn>
                                        <p:tgtEl>
                                          <p:spTgt spid="25701">
                                            <p:txEl>
                                              <p:pRg st="1" end="1"/>
                                            </p:txEl>
                                          </p:spTgt>
                                        </p:tgtEl>
                                        <p:attrNameLst>
                                          <p:attrName>style.visibility</p:attrName>
                                        </p:attrNameLst>
                                      </p:cBhvr>
                                      <p:to>
                                        <p:strVal val="visible"/>
                                      </p:to>
                                    </p:set>
                                    <p:animEffect transition="in" filter="fade">
                                      <p:cBhvr>
                                        <p:cTn id="10" dur="1000"/>
                                        <p:tgtEl>
                                          <p:spTgt spid="25701">
                                            <p:txEl>
                                              <p:pRg st="1" end="1"/>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nodeType="clickEffect">
                                  <p:stCondLst>
                                    <p:cond delay="0"/>
                                  </p:stCondLst>
                                  <p:childTnLst>
                                    <p:set>
                                      <p:cBhvr>
                                        <p:cTn id="14" dur="1" fill="hold">
                                          <p:stCondLst>
                                            <p:cond delay="0"/>
                                          </p:stCondLst>
                                        </p:cTn>
                                        <p:tgtEl>
                                          <p:spTgt spid="25701">
                                            <p:txEl>
                                              <p:pRg st="3" end="3"/>
                                            </p:txEl>
                                          </p:spTgt>
                                        </p:tgtEl>
                                        <p:attrNameLst>
                                          <p:attrName>style.visibility</p:attrName>
                                        </p:attrNameLst>
                                      </p:cBhvr>
                                      <p:to>
                                        <p:strVal val="visible"/>
                                      </p:to>
                                    </p:set>
                                    <p:animEffect transition="in" filter="fade">
                                      <p:cBhvr>
                                        <p:cTn id="15" dur="1000"/>
                                        <p:tgtEl>
                                          <p:spTgt spid="25701">
                                            <p:txEl>
                                              <p:pRg st="3" end="3"/>
                                            </p:txEl>
                                          </p:spTgt>
                                        </p:tgtEl>
                                      </p:cBhvr>
                                    </p:animEffect>
                                  </p:childTnLst>
                                </p:cTn>
                              </p:par>
                              <p:par>
                                <p:cTn id="16" presetID="10" presetClass="entr" presetSubtype="0" fill="hold" nodeType="withEffect">
                                  <p:stCondLst>
                                    <p:cond delay="0"/>
                                  </p:stCondLst>
                                  <p:childTnLst>
                                    <p:set>
                                      <p:cBhvr>
                                        <p:cTn id="17" dur="1" fill="hold">
                                          <p:stCondLst>
                                            <p:cond delay="0"/>
                                          </p:stCondLst>
                                        </p:cTn>
                                        <p:tgtEl>
                                          <p:spTgt spid="25701">
                                            <p:txEl>
                                              <p:pRg st="4" end="4"/>
                                            </p:txEl>
                                          </p:spTgt>
                                        </p:tgtEl>
                                        <p:attrNameLst>
                                          <p:attrName>style.visibility</p:attrName>
                                        </p:attrNameLst>
                                      </p:cBhvr>
                                      <p:to>
                                        <p:strVal val="visible"/>
                                      </p:to>
                                    </p:set>
                                    <p:animEffect transition="in" filter="fade">
                                      <p:cBhvr>
                                        <p:cTn id="18" dur="1000"/>
                                        <p:tgtEl>
                                          <p:spTgt spid="25701">
                                            <p:txEl>
                                              <p:pRg st="4" end="4"/>
                                            </p:txEl>
                                          </p:spTgt>
                                        </p:tgtEl>
                                      </p:cBhvr>
                                    </p:animEffect>
                                  </p:childTnLst>
                                </p:cTn>
                              </p:par>
                            </p:childTnLst>
                          </p:cTn>
                        </p:par>
                      </p:childTnLst>
                    </p:cTn>
                  </p:par>
                  <p:par>
                    <p:cTn id="19" fill="hold">
                      <p:stCondLst>
                        <p:cond delay="indefinite"/>
                      </p:stCondLst>
                      <p:childTnLst>
                        <p:par>
                          <p:cTn id="20" fill="hold">
                            <p:stCondLst>
                              <p:cond delay="0"/>
                            </p:stCondLst>
                            <p:childTnLst>
                              <p:par>
                                <p:cTn id="21" presetID="10" presetClass="entr" presetSubtype="0" fill="hold" nodeType="clickEffect">
                                  <p:stCondLst>
                                    <p:cond delay="0"/>
                                  </p:stCondLst>
                                  <p:childTnLst>
                                    <p:set>
                                      <p:cBhvr>
                                        <p:cTn id="22" dur="1" fill="hold">
                                          <p:stCondLst>
                                            <p:cond delay="0"/>
                                          </p:stCondLst>
                                        </p:cTn>
                                        <p:tgtEl>
                                          <p:spTgt spid="25701">
                                            <p:txEl>
                                              <p:pRg st="6" end="6"/>
                                            </p:txEl>
                                          </p:spTgt>
                                        </p:tgtEl>
                                        <p:attrNameLst>
                                          <p:attrName>style.visibility</p:attrName>
                                        </p:attrNameLst>
                                      </p:cBhvr>
                                      <p:to>
                                        <p:strVal val="visible"/>
                                      </p:to>
                                    </p:set>
                                    <p:animEffect transition="in" filter="fade">
                                      <p:cBhvr>
                                        <p:cTn id="23" dur="1000"/>
                                        <p:tgtEl>
                                          <p:spTgt spid="25701">
                                            <p:txEl>
                                              <p:pRg st="6" end="6"/>
                                            </p:txEl>
                                          </p:spTgt>
                                        </p:tgtEl>
                                      </p:cBhvr>
                                    </p:animEffect>
                                  </p:childTnLst>
                                </p:cTn>
                              </p:par>
                            </p:childTnLst>
                          </p:cTn>
                        </p:par>
                      </p:childTnLst>
                    </p:cTn>
                  </p:par>
                  <p:par>
                    <p:cTn id="24" fill="hold">
                      <p:stCondLst>
                        <p:cond delay="indefinite"/>
                      </p:stCondLst>
                      <p:childTnLst>
                        <p:par>
                          <p:cTn id="25" fill="hold">
                            <p:stCondLst>
                              <p:cond delay="0"/>
                            </p:stCondLst>
                            <p:childTnLst>
                              <p:par>
                                <p:cTn id="26" presetID="8" presetClass="entr" presetSubtype="16" fill="hold" nodeType="clickEffect">
                                  <p:stCondLst>
                                    <p:cond delay="0"/>
                                  </p:stCondLst>
                                  <p:childTnLst>
                                    <p:set>
                                      <p:cBhvr>
                                        <p:cTn id="27" dur="1" fill="hold">
                                          <p:stCondLst>
                                            <p:cond delay="0"/>
                                          </p:stCondLst>
                                        </p:cTn>
                                        <p:tgtEl>
                                          <p:spTgt spid="25701">
                                            <p:txEl>
                                              <p:pRg st="8" end="8"/>
                                            </p:txEl>
                                          </p:spTgt>
                                        </p:tgtEl>
                                        <p:attrNameLst>
                                          <p:attrName>style.visibility</p:attrName>
                                        </p:attrNameLst>
                                      </p:cBhvr>
                                      <p:to>
                                        <p:strVal val="visible"/>
                                      </p:to>
                                    </p:set>
                                    <p:animEffect transition="in" filter="diamond(in)">
                                      <p:cBhvr>
                                        <p:cTn id="28" dur="1000"/>
                                        <p:tgtEl>
                                          <p:spTgt spid="25701">
                                            <p:txEl>
                                              <p:pRg st="8" end="8"/>
                                            </p:txEl>
                                          </p:spTgt>
                                        </p:tgtEl>
                                      </p:cBhvr>
                                    </p:animEffect>
                                  </p:childTnLst>
                                </p:cTn>
                              </p:par>
                            </p:childTnLst>
                          </p:cTn>
                        </p:par>
                      </p:childTnLst>
                    </p:cTn>
                  </p:par>
                  <p:par>
                    <p:cTn id="29" fill="hold">
                      <p:stCondLst>
                        <p:cond delay="indefinite"/>
                      </p:stCondLst>
                      <p:childTnLst>
                        <p:par>
                          <p:cTn id="30" fill="hold">
                            <p:stCondLst>
                              <p:cond delay="0"/>
                            </p:stCondLst>
                            <p:childTnLst>
                              <p:par>
                                <p:cTn id="31" presetID="8" presetClass="entr" presetSubtype="16" fill="hold" nodeType="clickEffect">
                                  <p:stCondLst>
                                    <p:cond delay="0"/>
                                  </p:stCondLst>
                                  <p:childTnLst>
                                    <p:set>
                                      <p:cBhvr>
                                        <p:cTn id="32" dur="1" fill="hold">
                                          <p:stCondLst>
                                            <p:cond delay="0"/>
                                          </p:stCondLst>
                                        </p:cTn>
                                        <p:tgtEl>
                                          <p:spTgt spid="25701">
                                            <p:txEl>
                                              <p:pRg st="10" end="10"/>
                                            </p:txEl>
                                          </p:spTgt>
                                        </p:tgtEl>
                                        <p:attrNameLst>
                                          <p:attrName>style.visibility</p:attrName>
                                        </p:attrNameLst>
                                      </p:cBhvr>
                                      <p:to>
                                        <p:strVal val="visible"/>
                                      </p:to>
                                    </p:set>
                                    <p:animEffect transition="in" filter="diamond(in)">
                                      <p:cBhvr>
                                        <p:cTn id="33" dur="1000"/>
                                        <p:tgtEl>
                                          <p:spTgt spid="25701">
                                            <p:txEl>
                                              <p:pRg st="10" end="10"/>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8" presetClass="entr" presetSubtype="16" fill="hold" nodeType="clickEffect">
                                  <p:stCondLst>
                                    <p:cond delay="0"/>
                                  </p:stCondLst>
                                  <p:childTnLst>
                                    <p:set>
                                      <p:cBhvr>
                                        <p:cTn id="37" dur="1" fill="hold">
                                          <p:stCondLst>
                                            <p:cond delay="0"/>
                                          </p:stCondLst>
                                        </p:cTn>
                                        <p:tgtEl>
                                          <p:spTgt spid="25701">
                                            <p:txEl>
                                              <p:pRg st="11" end="11"/>
                                            </p:txEl>
                                          </p:spTgt>
                                        </p:tgtEl>
                                        <p:attrNameLst>
                                          <p:attrName>style.visibility</p:attrName>
                                        </p:attrNameLst>
                                      </p:cBhvr>
                                      <p:to>
                                        <p:strVal val="visible"/>
                                      </p:to>
                                    </p:set>
                                    <p:animEffect transition="in" filter="diamond(in)">
                                      <p:cBhvr>
                                        <p:cTn id="38" dur="1000"/>
                                        <p:tgtEl>
                                          <p:spTgt spid="25701">
                                            <p:txEl>
                                              <p:pRg st="11" end="11"/>
                                            </p:txEl>
                                          </p:spTgt>
                                        </p:tgtEl>
                                      </p:cBhvr>
                                    </p:animEffect>
                                  </p:childTnLst>
                                </p:cTn>
                              </p:par>
                            </p:childTnLst>
                          </p:cTn>
                        </p:par>
                      </p:childTnLst>
                    </p:cTn>
                  </p:par>
                  <p:par>
                    <p:cTn id="39" fill="hold">
                      <p:stCondLst>
                        <p:cond delay="indefinite"/>
                      </p:stCondLst>
                      <p:childTnLst>
                        <p:par>
                          <p:cTn id="40" fill="hold">
                            <p:stCondLst>
                              <p:cond delay="0"/>
                            </p:stCondLst>
                            <p:childTnLst>
                              <p:par>
                                <p:cTn id="41" presetID="8" presetClass="entr" presetSubtype="16" fill="hold" nodeType="clickEffect">
                                  <p:stCondLst>
                                    <p:cond delay="0"/>
                                  </p:stCondLst>
                                  <p:childTnLst>
                                    <p:set>
                                      <p:cBhvr>
                                        <p:cTn id="42" dur="1" fill="hold">
                                          <p:stCondLst>
                                            <p:cond delay="0"/>
                                          </p:stCondLst>
                                        </p:cTn>
                                        <p:tgtEl>
                                          <p:spTgt spid="25701">
                                            <p:txEl>
                                              <p:pRg st="13" end="13"/>
                                            </p:txEl>
                                          </p:spTgt>
                                        </p:tgtEl>
                                        <p:attrNameLst>
                                          <p:attrName>style.visibility</p:attrName>
                                        </p:attrNameLst>
                                      </p:cBhvr>
                                      <p:to>
                                        <p:strVal val="visible"/>
                                      </p:to>
                                    </p:set>
                                    <p:animEffect transition="in" filter="diamond(in)">
                                      <p:cBhvr>
                                        <p:cTn id="43" dur="1000"/>
                                        <p:tgtEl>
                                          <p:spTgt spid="25701">
                                            <p:txEl>
                                              <p:pRg st="13" end="1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9986" name="Rectangle 2"/>
          <p:cNvSpPr>
            <a:spLocks noGrp="1"/>
          </p:cNvSpPr>
          <p:nvPr>
            <p:ph type="title"/>
          </p:nvPr>
        </p:nvSpPr>
        <p:spPr/>
        <p:txBody>
          <a:bodyPr/>
          <a:lstStyle/>
          <a:p>
            <a:endParaRPr lang="en-US" smtClean="0"/>
          </a:p>
        </p:txBody>
      </p:sp>
      <p:sp>
        <p:nvSpPr>
          <p:cNvPr id="169987" name="Rectangle 3"/>
          <p:cNvSpPr>
            <a:spLocks noGrp="1"/>
          </p:cNvSpPr>
          <p:nvPr>
            <p:ph type="body" idx="1"/>
          </p:nvPr>
        </p:nvSpPr>
        <p:spPr/>
        <p:txBody>
          <a:bodyPr/>
          <a:lstStyle/>
          <a:p>
            <a:pPr marL="609600" indent="-609600"/>
            <a:r>
              <a:rPr lang="en-US" smtClean="0"/>
              <a:t>Check that U+ </a:t>
            </a:r>
            <a:r>
              <a:rPr lang="en-US" smtClean="0">
                <a:effectLst>
                  <a:outerShdw blurRad="38100" dist="38100" dir="2700000" algn="tl">
                    <a:srgbClr val="C0C0C0"/>
                  </a:outerShdw>
                </a:effectLst>
              </a:rPr>
              <a:t>U’</a:t>
            </a:r>
            <a:r>
              <a:rPr lang="en-US" smtClean="0"/>
              <a:t> = n1n2</a:t>
            </a:r>
          </a:p>
          <a:p>
            <a:pPr marL="990600" lvl="1" indent="-533400">
              <a:buFont typeface="Arial" pitchFamily="34" charset="0"/>
              <a:buNone/>
            </a:pPr>
            <a:r>
              <a:rPr lang="en-US" smtClean="0"/>
              <a:t>Select the smaller of the U test statistics and</a:t>
            </a:r>
          </a:p>
          <a:p>
            <a:pPr marL="990600" lvl="1" indent="-533400">
              <a:buFont typeface="Arial" pitchFamily="34" charset="0"/>
              <a:buNone/>
            </a:pPr>
            <a:r>
              <a:rPr lang="en-US" smtClean="0"/>
              <a:t>compare it with the value in the table</a:t>
            </a:r>
          </a:p>
          <a:p>
            <a:pPr marL="990600" lvl="1" indent="-533400">
              <a:buFont typeface="Arial" pitchFamily="34" charset="0"/>
              <a:buNone/>
            </a:pPr>
            <a:r>
              <a:rPr lang="en-US" smtClean="0"/>
              <a:t>If calculated U is less than the critical U (the</a:t>
            </a:r>
          </a:p>
          <a:p>
            <a:pPr marL="990600" lvl="1" indent="-533400">
              <a:buFont typeface="Arial" pitchFamily="34" charset="0"/>
              <a:buNone/>
            </a:pPr>
            <a:r>
              <a:rPr lang="en-US" smtClean="0"/>
              <a:t>published value) then reject the H0 and accept that</a:t>
            </a:r>
          </a:p>
          <a:p>
            <a:pPr marL="990600" lvl="1" indent="-533400">
              <a:buFont typeface="Arial" pitchFamily="34" charset="0"/>
              <a:buNone/>
            </a:pPr>
            <a:r>
              <a:rPr lang="en-US" smtClean="0"/>
              <a:t>there is a statistically significant difference</a:t>
            </a:r>
          </a:p>
          <a:p>
            <a:pPr marL="990600" lvl="1" indent="-533400">
              <a:buFont typeface="Arial" pitchFamily="34" charset="0"/>
              <a:buNone/>
            </a:pPr>
            <a:r>
              <a:rPr lang="en-US" smtClean="0"/>
              <a:t>between the medians</a:t>
            </a:r>
            <a:endParaRPr lang="en-US" smtClean="0">
              <a:effectLst>
                <a:outerShdw blurRad="38100" dist="38100" dir="2700000" algn="tl">
                  <a:srgbClr val="C0C0C0"/>
                </a:outerShdw>
              </a:effectLst>
            </a:endParaRPr>
          </a:p>
          <a:p>
            <a:pPr marL="609600" indent="-609600">
              <a:buFont typeface="Arial" pitchFamily="34" charset="0"/>
              <a:buAutoNum type="arabicPeriod"/>
            </a:pPr>
            <a:endParaRPr lang="en-US" smtClean="0"/>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Rectangle 5"/>
          <p:cNvSpPr>
            <a:spLocks noGrp="1"/>
          </p:cNvSpPr>
          <p:nvPr>
            <p:ph type="title"/>
          </p:nvPr>
        </p:nvSpPr>
        <p:spPr/>
        <p:txBody>
          <a:bodyPr/>
          <a:lstStyle/>
          <a:p>
            <a:endParaRPr lang="en-US" smtClean="0"/>
          </a:p>
        </p:txBody>
      </p:sp>
      <p:pic>
        <p:nvPicPr>
          <p:cNvPr id="54275" name="Picture 4"/>
          <p:cNvPicPr>
            <a:picLocks noChangeAspect="1" noChangeArrowheads="1"/>
          </p:cNvPicPr>
          <p:nvPr>
            <p:ph idx="1"/>
          </p:nvPr>
        </p:nvPicPr>
        <p:blipFill>
          <a:blip r:embed="rId3" cstate="print"/>
          <a:srcRect/>
          <a:stretch>
            <a:fillRect/>
          </a:stretch>
        </p:blipFill>
        <p:spPr>
          <a:xfrm>
            <a:off x="1554163" y="1600200"/>
            <a:ext cx="6035675" cy="4525963"/>
          </a:xfrm>
          <a:noFill/>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Rectangle 8"/>
          <p:cNvSpPr>
            <a:spLocks noGrp="1"/>
          </p:cNvSpPr>
          <p:nvPr>
            <p:ph type="title"/>
          </p:nvPr>
        </p:nvSpPr>
        <p:spPr/>
        <p:txBody>
          <a:bodyPr/>
          <a:lstStyle/>
          <a:p>
            <a:endParaRPr lang="en-US" smtClean="0"/>
          </a:p>
        </p:txBody>
      </p:sp>
      <p:pic>
        <p:nvPicPr>
          <p:cNvPr id="55299" name="Picture 7"/>
          <p:cNvPicPr>
            <a:picLocks noChangeAspect="1" noChangeArrowheads="1"/>
          </p:cNvPicPr>
          <p:nvPr>
            <p:ph sz="half" idx="2"/>
          </p:nvPr>
        </p:nvPicPr>
        <p:blipFill>
          <a:blip r:embed="rId3" cstate="print"/>
          <a:srcRect/>
          <a:stretch>
            <a:fillRect/>
          </a:stretch>
        </p:blipFill>
        <p:spPr>
          <a:xfrm>
            <a:off x="2916238" y="2924175"/>
            <a:ext cx="5524500" cy="1503363"/>
          </a:xfrm>
          <a:noFill/>
        </p:spPr>
      </p:pic>
      <p:sp>
        <p:nvSpPr>
          <p:cNvPr id="55300" name="Rectangle 10"/>
          <p:cNvSpPr>
            <a:spLocks noGrp="1"/>
          </p:cNvSpPr>
          <p:nvPr>
            <p:ph sz="half" idx="1"/>
          </p:nvPr>
        </p:nvSpPr>
        <p:spPr/>
        <p:txBody>
          <a:bodyPr/>
          <a:lstStyle/>
          <a:p>
            <a:endParaRPr lang="en-US" smtClean="0"/>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Rectangle 5"/>
          <p:cNvSpPr>
            <a:spLocks noGrp="1"/>
          </p:cNvSpPr>
          <p:nvPr>
            <p:ph type="title"/>
          </p:nvPr>
        </p:nvSpPr>
        <p:spPr/>
        <p:txBody>
          <a:bodyPr/>
          <a:lstStyle/>
          <a:p>
            <a:endParaRPr lang="en-US" smtClean="0"/>
          </a:p>
        </p:txBody>
      </p:sp>
      <p:pic>
        <p:nvPicPr>
          <p:cNvPr id="56323" name="Picture 4"/>
          <p:cNvPicPr>
            <a:picLocks noChangeAspect="1" noChangeArrowheads="1"/>
          </p:cNvPicPr>
          <p:nvPr>
            <p:ph idx="1"/>
          </p:nvPr>
        </p:nvPicPr>
        <p:blipFill>
          <a:blip r:embed="rId3" cstate="print"/>
          <a:srcRect/>
          <a:stretch>
            <a:fillRect/>
          </a:stretch>
        </p:blipFill>
        <p:spPr>
          <a:xfrm>
            <a:off x="3495675" y="2857500"/>
            <a:ext cx="2152650" cy="2009775"/>
          </a:xfrm>
          <a:noFill/>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Title 1"/>
          <p:cNvSpPr>
            <a:spLocks noGrp="1"/>
          </p:cNvSpPr>
          <p:nvPr>
            <p:ph type="title"/>
          </p:nvPr>
        </p:nvSpPr>
        <p:spPr/>
        <p:txBody>
          <a:bodyPr/>
          <a:lstStyle/>
          <a:p>
            <a:r>
              <a:rPr lang="fa-IR" smtClean="0"/>
              <a:t>كار عملي</a:t>
            </a:r>
            <a:endParaRPr lang="en-US" smtClean="0"/>
          </a:p>
        </p:txBody>
      </p:sp>
      <p:sp>
        <p:nvSpPr>
          <p:cNvPr id="57347" name="Content Placeholder 2"/>
          <p:cNvSpPr>
            <a:spLocks noGrp="1"/>
          </p:cNvSpPr>
          <p:nvPr>
            <p:ph idx="1"/>
          </p:nvPr>
        </p:nvSpPr>
        <p:spPr/>
        <p:txBody>
          <a:bodyPr/>
          <a:lstStyle/>
          <a:p>
            <a:endParaRPr lang="fa-IR" smtClean="0"/>
          </a:p>
          <a:p>
            <a:r>
              <a:rPr lang="fa-IR" smtClean="0"/>
              <a:t>مطابق مراحل ارائه شده يك مثال طراحي نماييد </a:t>
            </a:r>
          </a:p>
          <a:p>
            <a:endParaRPr lang="fa-IR" smtClean="0"/>
          </a:p>
          <a:p>
            <a:r>
              <a:rPr lang="fa-IR" smtClean="0"/>
              <a:t>زمان 13-12:30 </a:t>
            </a:r>
            <a:endParaRPr lang="en-US" smtClean="0"/>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00" name="Footer Placeholder 4"/>
          <p:cNvSpPr>
            <a:spLocks noGrp="1"/>
          </p:cNvSpPr>
          <p:nvPr>
            <p:ph type="ftr" sz="quarter" idx="11"/>
          </p:nvPr>
        </p:nvSpPr>
        <p:spPr/>
        <p:txBody>
          <a:bodyPr/>
          <a:lstStyle/>
          <a:p>
            <a:pPr>
              <a:defRPr/>
            </a:pPr>
            <a:r>
              <a:rPr lang="en-US"/>
              <a:t>Dr. Amiri</a:t>
            </a:r>
          </a:p>
        </p:txBody>
      </p:sp>
      <p:sp>
        <p:nvSpPr>
          <p:cNvPr id="1029" name="Rectangle 2"/>
          <p:cNvSpPr>
            <a:spLocks noGrp="1" noChangeArrowheads="1"/>
          </p:cNvSpPr>
          <p:nvPr>
            <p:ph type="title"/>
          </p:nvPr>
        </p:nvSpPr>
        <p:spPr>
          <a:xfrm>
            <a:off x="457200" y="274638"/>
            <a:ext cx="8229600" cy="874712"/>
          </a:xfrm>
        </p:spPr>
        <p:txBody>
          <a:bodyPr/>
          <a:lstStyle/>
          <a:p>
            <a:pPr eaLnBrk="1" hangingPunct="1">
              <a:lnSpc>
                <a:spcPct val="110000"/>
              </a:lnSpc>
            </a:pPr>
            <a:r>
              <a:rPr lang="en-US" altLang="zh-TW" sz="4000" b="1" smtClean="0">
                <a:solidFill>
                  <a:schemeClr val="accent2"/>
                </a:solidFill>
              </a:rPr>
              <a:t>Mean (Arithmetic Mean)</a:t>
            </a:r>
            <a:endParaRPr lang="en-US" altLang="zh-TW" smtClean="0"/>
          </a:p>
        </p:txBody>
      </p:sp>
      <p:sp>
        <p:nvSpPr>
          <p:cNvPr id="1030" name="Rectangle 3"/>
          <p:cNvSpPr>
            <a:spLocks noGrp="1" noChangeArrowheads="1"/>
          </p:cNvSpPr>
          <p:nvPr>
            <p:ph type="body" idx="1"/>
          </p:nvPr>
        </p:nvSpPr>
        <p:spPr>
          <a:xfrm>
            <a:off x="1066800" y="1676400"/>
            <a:ext cx="7315200" cy="4608513"/>
          </a:xfrm>
        </p:spPr>
        <p:txBody>
          <a:bodyPr/>
          <a:lstStyle/>
          <a:p>
            <a:pPr eaLnBrk="1" hangingPunct="1">
              <a:buFontTx/>
              <a:buNone/>
            </a:pPr>
            <a:r>
              <a:rPr lang="en-US" altLang="zh-TW" smtClean="0"/>
              <a:t>Mean (arithmetic mean) of data values</a:t>
            </a:r>
          </a:p>
          <a:p>
            <a:pPr lvl="1" eaLnBrk="1" hangingPunct="1">
              <a:buFontTx/>
              <a:buNone/>
            </a:pPr>
            <a:r>
              <a:rPr lang="en-US" altLang="zh-TW" sz="3200" smtClean="0">
                <a:solidFill>
                  <a:srgbClr val="FF3300"/>
                </a:solidFill>
              </a:rPr>
              <a:t>Sample mean</a:t>
            </a:r>
            <a:endParaRPr lang="en-US" altLang="zh-TW" smtClean="0"/>
          </a:p>
          <a:p>
            <a:pPr lvl="1" eaLnBrk="1" hangingPunct="1">
              <a:buFontTx/>
              <a:buNone/>
            </a:pPr>
            <a:endParaRPr lang="en-US" altLang="zh-TW" smtClean="0"/>
          </a:p>
          <a:p>
            <a:pPr lvl="1" eaLnBrk="1" hangingPunct="1">
              <a:buFontTx/>
              <a:buNone/>
            </a:pPr>
            <a:endParaRPr lang="en-US" altLang="zh-TW" smtClean="0"/>
          </a:p>
          <a:p>
            <a:pPr lvl="1" eaLnBrk="1" hangingPunct="1">
              <a:buFontTx/>
              <a:buNone/>
            </a:pPr>
            <a:endParaRPr lang="en-US" altLang="zh-TW" smtClean="0"/>
          </a:p>
          <a:p>
            <a:pPr lvl="1" eaLnBrk="1" hangingPunct="1">
              <a:lnSpc>
                <a:spcPct val="40000"/>
              </a:lnSpc>
              <a:buFontTx/>
              <a:buNone/>
            </a:pPr>
            <a:r>
              <a:rPr lang="en-US" altLang="zh-TW" sz="3200" smtClean="0">
                <a:solidFill>
                  <a:srgbClr val="FF3300"/>
                </a:solidFill>
              </a:rPr>
              <a:t>Population mean</a:t>
            </a:r>
            <a:endParaRPr lang="en-US" altLang="zh-TW" smtClean="0"/>
          </a:p>
        </p:txBody>
      </p:sp>
      <p:graphicFrame>
        <p:nvGraphicFramePr>
          <p:cNvPr id="1026" name="Object 4"/>
          <p:cNvGraphicFramePr>
            <a:graphicFrameLocks noChangeAspect="1"/>
          </p:cNvGraphicFramePr>
          <p:nvPr/>
        </p:nvGraphicFramePr>
        <p:xfrm>
          <a:off x="2209800" y="2724150"/>
          <a:ext cx="5105400" cy="1603375"/>
        </p:xfrm>
        <a:graphic>
          <a:graphicData uri="http://schemas.openxmlformats.org/presentationml/2006/ole">
            <p:oleObj spid="_x0000_s1026" name="Equation" r:id="rId4" imgW="1942920" imgH="609480" progId="Equation.DSMT4">
              <p:embed/>
            </p:oleObj>
          </a:graphicData>
        </a:graphic>
      </p:graphicFrame>
      <p:graphicFrame>
        <p:nvGraphicFramePr>
          <p:cNvPr id="1027" name="Object 5"/>
          <p:cNvGraphicFramePr>
            <a:graphicFrameLocks noChangeAspect="1"/>
          </p:cNvGraphicFramePr>
          <p:nvPr/>
        </p:nvGraphicFramePr>
        <p:xfrm>
          <a:off x="2209800" y="4800600"/>
          <a:ext cx="5181600" cy="1625600"/>
        </p:xfrm>
        <a:graphic>
          <a:graphicData uri="http://schemas.openxmlformats.org/presentationml/2006/ole">
            <p:oleObj spid="_x0000_s1027" name="Equation" r:id="rId5" imgW="1942920" imgH="609480" progId="Equation.DSMT4">
              <p:embed/>
            </p:oleObj>
          </a:graphicData>
        </a:graphic>
      </p:graphicFrame>
      <p:sp>
        <p:nvSpPr>
          <p:cNvPr id="1031" name="Text Box 6"/>
          <p:cNvSpPr txBox="1">
            <a:spLocks noChangeArrowheads="1"/>
          </p:cNvSpPr>
          <p:nvPr/>
        </p:nvSpPr>
        <p:spPr bwMode="auto">
          <a:xfrm>
            <a:off x="4572000" y="2590800"/>
            <a:ext cx="2209800" cy="466725"/>
          </a:xfrm>
          <a:prstGeom prst="rect">
            <a:avLst/>
          </a:prstGeom>
          <a:solidFill>
            <a:srgbClr val="FAFBD9"/>
          </a:solidFill>
          <a:ln w="9525">
            <a:solidFill>
              <a:schemeClr val="folHlink"/>
            </a:solidFill>
            <a:miter lim="800000"/>
            <a:headEnd/>
            <a:tailEnd/>
          </a:ln>
        </p:spPr>
        <p:txBody>
          <a:bodyPr>
            <a:spAutoFit/>
          </a:bodyPr>
          <a:lstStyle/>
          <a:p>
            <a:pPr>
              <a:spcBef>
                <a:spcPct val="50000"/>
              </a:spcBef>
            </a:pPr>
            <a:r>
              <a:rPr kumimoji="1" lang="en-US" altLang="zh-TW" sz="2400">
                <a:latin typeface="Tahoma" pitchFamily="34" charset="0"/>
                <a:ea typeface="SimSun" pitchFamily="2" charset="-122"/>
              </a:rPr>
              <a:t>Sample Size</a:t>
            </a:r>
          </a:p>
        </p:txBody>
      </p:sp>
      <p:sp>
        <p:nvSpPr>
          <p:cNvPr id="1032" name="Text Box 7"/>
          <p:cNvSpPr txBox="1">
            <a:spLocks noChangeArrowheads="1"/>
          </p:cNvSpPr>
          <p:nvPr/>
        </p:nvSpPr>
        <p:spPr bwMode="auto">
          <a:xfrm>
            <a:off x="4800600" y="4572000"/>
            <a:ext cx="2590800" cy="466725"/>
          </a:xfrm>
          <a:prstGeom prst="rect">
            <a:avLst/>
          </a:prstGeom>
          <a:solidFill>
            <a:srgbClr val="FAFBD9"/>
          </a:solidFill>
          <a:ln w="9525">
            <a:solidFill>
              <a:schemeClr val="folHlink"/>
            </a:solidFill>
            <a:miter lim="800000"/>
            <a:headEnd/>
            <a:tailEnd/>
          </a:ln>
        </p:spPr>
        <p:txBody>
          <a:bodyPr>
            <a:spAutoFit/>
          </a:bodyPr>
          <a:lstStyle/>
          <a:p>
            <a:pPr>
              <a:spcBef>
                <a:spcPct val="50000"/>
              </a:spcBef>
            </a:pPr>
            <a:r>
              <a:rPr kumimoji="1" lang="en-US" altLang="zh-TW" sz="2400">
                <a:latin typeface="Tahoma" pitchFamily="34" charset="0"/>
                <a:ea typeface="SimSun" pitchFamily="2" charset="-122"/>
              </a:rPr>
              <a:t>Population Size</a:t>
            </a:r>
          </a:p>
        </p:txBody>
      </p:sp>
      <p:sp>
        <p:nvSpPr>
          <p:cNvPr id="1033" name="Line 8"/>
          <p:cNvSpPr>
            <a:spLocks noChangeShapeType="1"/>
          </p:cNvSpPr>
          <p:nvPr/>
        </p:nvSpPr>
        <p:spPr bwMode="auto">
          <a:xfrm flipH="1">
            <a:off x="3505200" y="2819400"/>
            <a:ext cx="914400" cy="76200"/>
          </a:xfrm>
          <a:prstGeom prst="line">
            <a:avLst/>
          </a:prstGeom>
          <a:noFill/>
          <a:ln w="9525">
            <a:solidFill>
              <a:srgbClr val="9966FF"/>
            </a:solidFill>
            <a:miter lim="800000"/>
            <a:headEnd/>
            <a:tailEnd type="triangle" w="med" len="med"/>
          </a:ln>
        </p:spPr>
        <p:txBody>
          <a:bodyPr wrap="none"/>
          <a:lstStyle/>
          <a:p>
            <a:endParaRPr lang="en-US"/>
          </a:p>
        </p:txBody>
      </p:sp>
      <p:sp>
        <p:nvSpPr>
          <p:cNvPr id="1034" name="Line 9"/>
          <p:cNvSpPr>
            <a:spLocks noChangeShapeType="1"/>
          </p:cNvSpPr>
          <p:nvPr/>
        </p:nvSpPr>
        <p:spPr bwMode="auto">
          <a:xfrm flipH="1">
            <a:off x="3352800" y="4876800"/>
            <a:ext cx="1295400" cy="76200"/>
          </a:xfrm>
          <a:prstGeom prst="line">
            <a:avLst/>
          </a:prstGeom>
          <a:noFill/>
          <a:ln w="12700">
            <a:solidFill>
              <a:srgbClr val="9966FF"/>
            </a:solidFill>
            <a:miter lim="800000"/>
            <a:headEnd/>
            <a:tailEnd type="triangle" w="med" len="med"/>
          </a:ln>
        </p:spPr>
        <p:txBody>
          <a:bodyPr wrap="none"/>
          <a:lstStyle/>
          <a:p>
            <a:endParaRPr lang="en-US"/>
          </a:p>
        </p:txBody>
      </p:sp>
    </p:spTree>
  </p:cSld>
  <p:clrMapOvr>
    <a:masterClrMapping/>
  </p:clrMapOvr>
  <p:timing>
    <p:tnLst>
      <p:par>
        <p:cTn id="1" dur="indefinite" restart="never" nodeType="tmRoot"/>
      </p:par>
    </p:tn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Footer Placeholder 4"/>
          <p:cNvSpPr>
            <a:spLocks noGrp="1"/>
          </p:cNvSpPr>
          <p:nvPr>
            <p:ph type="ftr" sz="quarter" idx="11"/>
          </p:nvPr>
        </p:nvSpPr>
        <p:spPr/>
        <p:txBody>
          <a:bodyPr/>
          <a:lstStyle/>
          <a:p>
            <a:pPr>
              <a:defRPr/>
            </a:pPr>
            <a:r>
              <a:rPr lang="en-US"/>
              <a:t>Dr. Amiri</a:t>
            </a:r>
          </a:p>
        </p:txBody>
      </p:sp>
      <p:sp>
        <p:nvSpPr>
          <p:cNvPr id="58371" name="Rectangle 2"/>
          <p:cNvSpPr>
            <a:spLocks noGrp="1" noChangeArrowheads="1"/>
          </p:cNvSpPr>
          <p:nvPr>
            <p:ph type="title"/>
          </p:nvPr>
        </p:nvSpPr>
        <p:spPr>
          <a:xfrm>
            <a:off x="457200" y="274638"/>
            <a:ext cx="8229600" cy="914400"/>
          </a:xfrm>
        </p:spPr>
        <p:txBody>
          <a:bodyPr/>
          <a:lstStyle/>
          <a:p>
            <a:pPr eaLnBrk="1" hangingPunct="1"/>
            <a:r>
              <a:rPr lang="en-US" altLang="zh-TW" sz="4000" b="1" smtClean="0">
                <a:solidFill>
                  <a:schemeClr val="accent2"/>
                </a:solidFill>
              </a:rPr>
              <a:t>Mean (Arithmetic Mean)</a:t>
            </a:r>
            <a:endParaRPr lang="en-US" altLang="zh-TW" smtClean="0"/>
          </a:p>
        </p:txBody>
      </p:sp>
      <p:sp>
        <p:nvSpPr>
          <p:cNvPr id="58372" name="Rectangle 3"/>
          <p:cNvSpPr>
            <a:spLocks noGrp="1" noChangeArrowheads="1"/>
          </p:cNvSpPr>
          <p:nvPr>
            <p:ph type="body" idx="1"/>
          </p:nvPr>
        </p:nvSpPr>
        <p:spPr>
          <a:xfrm>
            <a:off x="685800" y="1676400"/>
            <a:ext cx="7772400" cy="4419600"/>
          </a:xfrm>
        </p:spPr>
        <p:txBody>
          <a:bodyPr/>
          <a:lstStyle/>
          <a:p>
            <a:pPr eaLnBrk="1" hangingPunct="1"/>
            <a:r>
              <a:rPr lang="en-US" altLang="zh-TW" smtClean="0"/>
              <a:t>The most </a:t>
            </a:r>
            <a:r>
              <a:rPr lang="en-US" altLang="zh-TW" smtClean="0">
                <a:solidFill>
                  <a:srgbClr val="FF3300"/>
                </a:solidFill>
              </a:rPr>
              <a:t>common measure</a:t>
            </a:r>
            <a:r>
              <a:rPr lang="en-US" altLang="zh-TW" smtClean="0"/>
              <a:t> of central tendency</a:t>
            </a:r>
          </a:p>
          <a:p>
            <a:pPr eaLnBrk="1" hangingPunct="1"/>
            <a:r>
              <a:rPr lang="en-US" altLang="zh-CN" smtClean="0"/>
              <a:t>Acts as ‘</a:t>
            </a:r>
            <a:r>
              <a:rPr lang="en-US" altLang="zh-CN" smtClean="0">
                <a:solidFill>
                  <a:srgbClr val="FF3300"/>
                </a:solidFill>
              </a:rPr>
              <a:t>Balance Point</a:t>
            </a:r>
            <a:r>
              <a:rPr lang="en-US" altLang="zh-CN" smtClean="0"/>
              <a:t>’</a:t>
            </a:r>
            <a:endParaRPr lang="en-US" altLang="zh-TW" smtClean="0"/>
          </a:p>
          <a:p>
            <a:pPr eaLnBrk="1" hangingPunct="1"/>
            <a:r>
              <a:rPr lang="en-US" altLang="zh-TW" smtClean="0"/>
              <a:t>Affected by </a:t>
            </a:r>
            <a:r>
              <a:rPr lang="en-US" altLang="zh-TW" smtClean="0">
                <a:solidFill>
                  <a:srgbClr val="FF3300"/>
                </a:solidFill>
              </a:rPr>
              <a:t>extreme values</a:t>
            </a:r>
            <a:r>
              <a:rPr lang="en-US" altLang="zh-TW" smtClean="0"/>
              <a:t> (outliers)</a:t>
            </a:r>
          </a:p>
        </p:txBody>
      </p:sp>
      <p:sp>
        <p:nvSpPr>
          <p:cNvPr id="58373" name="Text Box 4"/>
          <p:cNvSpPr txBox="1">
            <a:spLocks noChangeArrowheads="1"/>
          </p:cNvSpPr>
          <p:nvPr/>
        </p:nvSpPr>
        <p:spPr bwMode="auto">
          <a:xfrm>
            <a:off x="7543800" y="1203325"/>
            <a:ext cx="1600200" cy="396875"/>
          </a:xfrm>
          <a:prstGeom prst="rect">
            <a:avLst/>
          </a:prstGeom>
          <a:noFill/>
          <a:ln w="9525">
            <a:noFill/>
            <a:miter lim="800000"/>
            <a:headEnd/>
            <a:tailEnd/>
          </a:ln>
        </p:spPr>
        <p:txBody>
          <a:bodyPr>
            <a:spAutoFit/>
          </a:bodyPr>
          <a:lstStyle/>
          <a:p>
            <a:pPr>
              <a:spcBef>
                <a:spcPct val="50000"/>
              </a:spcBef>
            </a:pPr>
            <a:r>
              <a:rPr kumimoji="1" lang="zh-TW" altLang="en-US" sz="2000">
                <a:solidFill>
                  <a:srgbClr val="000099"/>
                </a:solidFill>
                <a:latin typeface="Tahoma" pitchFamily="34" charset="0"/>
                <a:ea typeface="SimSun" pitchFamily="2" charset="-122"/>
              </a:rPr>
              <a:t>(</a:t>
            </a:r>
            <a:r>
              <a:rPr kumimoji="1" lang="en-US" altLang="zh-TW" sz="2000">
                <a:solidFill>
                  <a:srgbClr val="000099"/>
                </a:solidFill>
                <a:latin typeface="Tahoma" pitchFamily="34" charset="0"/>
                <a:ea typeface="SimSun" pitchFamily="2" charset="-122"/>
              </a:rPr>
              <a:t>continued)</a:t>
            </a:r>
          </a:p>
        </p:txBody>
      </p:sp>
      <p:sp>
        <p:nvSpPr>
          <p:cNvPr id="58374" name="AutoShape 5"/>
          <p:cNvSpPr>
            <a:spLocks noChangeArrowheads="1"/>
          </p:cNvSpPr>
          <p:nvPr/>
        </p:nvSpPr>
        <p:spPr bwMode="auto">
          <a:xfrm rot="-5400000">
            <a:off x="6134100" y="4838700"/>
            <a:ext cx="609600" cy="228600"/>
          </a:xfrm>
          <a:prstGeom prst="rightArrow">
            <a:avLst>
              <a:gd name="adj1" fmla="val 50000"/>
              <a:gd name="adj2" fmla="val 67160"/>
            </a:avLst>
          </a:prstGeom>
          <a:solidFill>
            <a:srgbClr val="FF0000"/>
          </a:solidFill>
          <a:ln w="12700">
            <a:solidFill>
              <a:schemeClr val="tx1"/>
            </a:solidFill>
            <a:miter lim="800000"/>
            <a:headEnd/>
            <a:tailEnd/>
          </a:ln>
        </p:spPr>
        <p:txBody>
          <a:bodyPr wrap="none" anchor="ctr"/>
          <a:lstStyle/>
          <a:p>
            <a:endParaRPr lang="en-US"/>
          </a:p>
        </p:txBody>
      </p:sp>
      <p:sp>
        <p:nvSpPr>
          <p:cNvPr id="58375" name="Line 6"/>
          <p:cNvSpPr>
            <a:spLocks noChangeShapeType="1"/>
          </p:cNvSpPr>
          <p:nvPr/>
        </p:nvSpPr>
        <p:spPr bwMode="auto">
          <a:xfrm>
            <a:off x="779463" y="4419600"/>
            <a:ext cx="3354387" cy="0"/>
          </a:xfrm>
          <a:prstGeom prst="line">
            <a:avLst/>
          </a:prstGeom>
          <a:noFill/>
          <a:ln w="12700">
            <a:solidFill>
              <a:schemeClr val="tx1"/>
            </a:solidFill>
            <a:round/>
            <a:headEnd/>
            <a:tailEnd/>
          </a:ln>
        </p:spPr>
        <p:txBody>
          <a:bodyPr/>
          <a:lstStyle/>
          <a:p>
            <a:endParaRPr lang="en-US"/>
          </a:p>
        </p:txBody>
      </p:sp>
      <p:sp>
        <p:nvSpPr>
          <p:cNvPr id="58376" name="Line 7"/>
          <p:cNvSpPr>
            <a:spLocks noChangeShapeType="1"/>
          </p:cNvSpPr>
          <p:nvPr/>
        </p:nvSpPr>
        <p:spPr bwMode="auto">
          <a:xfrm>
            <a:off x="4741863" y="4419600"/>
            <a:ext cx="3836987" cy="0"/>
          </a:xfrm>
          <a:prstGeom prst="line">
            <a:avLst/>
          </a:prstGeom>
          <a:noFill/>
          <a:ln w="12700">
            <a:solidFill>
              <a:schemeClr val="tx1"/>
            </a:solidFill>
            <a:round/>
            <a:headEnd/>
            <a:tailEnd/>
          </a:ln>
        </p:spPr>
        <p:txBody>
          <a:bodyPr/>
          <a:lstStyle/>
          <a:p>
            <a:endParaRPr lang="en-US"/>
          </a:p>
        </p:txBody>
      </p:sp>
      <p:sp>
        <p:nvSpPr>
          <p:cNvPr id="58377" name="Rectangle 8"/>
          <p:cNvSpPr>
            <a:spLocks noChangeArrowheads="1"/>
          </p:cNvSpPr>
          <p:nvPr/>
        </p:nvSpPr>
        <p:spPr bwMode="auto">
          <a:xfrm>
            <a:off x="598488" y="4332288"/>
            <a:ext cx="3984625" cy="363537"/>
          </a:xfrm>
          <a:prstGeom prst="rect">
            <a:avLst/>
          </a:prstGeom>
          <a:noFill/>
          <a:ln w="12700">
            <a:noFill/>
            <a:miter lim="800000"/>
            <a:headEnd/>
            <a:tailEnd/>
          </a:ln>
        </p:spPr>
        <p:txBody>
          <a:bodyPr lIns="90488" tIns="44450" rIns="90488" bIns="44450">
            <a:spAutoFit/>
          </a:bodyPr>
          <a:lstStyle/>
          <a:p>
            <a:pPr>
              <a:spcBef>
                <a:spcPct val="50000"/>
              </a:spcBef>
            </a:pPr>
            <a:r>
              <a:rPr kumimoji="1" lang="zh-TW" altLang="en-US" b="1">
                <a:latin typeface="Times New Roman" pitchFamily="18" charset="0"/>
                <a:ea typeface="SimSun" pitchFamily="2" charset="-122"/>
              </a:rPr>
              <a:t>0   1   2   3   4   5   6   7   8   9   10</a:t>
            </a:r>
          </a:p>
        </p:txBody>
      </p:sp>
      <p:sp>
        <p:nvSpPr>
          <p:cNvPr id="58378" name="Rectangle 9"/>
          <p:cNvSpPr>
            <a:spLocks noChangeArrowheads="1"/>
          </p:cNvSpPr>
          <p:nvPr/>
        </p:nvSpPr>
        <p:spPr bwMode="auto">
          <a:xfrm>
            <a:off x="4560888" y="4332288"/>
            <a:ext cx="4289425" cy="363537"/>
          </a:xfrm>
          <a:prstGeom prst="rect">
            <a:avLst/>
          </a:prstGeom>
          <a:noFill/>
          <a:ln w="12700">
            <a:noFill/>
            <a:miter lim="800000"/>
            <a:headEnd/>
            <a:tailEnd/>
          </a:ln>
        </p:spPr>
        <p:txBody>
          <a:bodyPr lIns="90488" tIns="44450" rIns="90488" bIns="44450">
            <a:spAutoFit/>
          </a:bodyPr>
          <a:lstStyle/>
          <a:p>
            <a:pPr>
              <a:spcBef>
                <a:spcPct val="50000"/>
              </a:spcBef>
            </a:pPr>
            <a:r>
              <a:rPr kumimoji="1" lang="zh-TW" altLang="en-US" b="1">
                <a:latin typeface="Times New Roman" pitchFamily="18" charset="0"/>
                <a:ea typeface="SimSun" pitchFamily="2" charset="-122"/>
              </a:rPr>
              <a:t>0   1   2   3   4   5   6   7   8   9   10   12   14      </a:t>
            </a:r>
          </a:p>
        </p:txBody>
      </p:sp>
      <p:sp>
        <p:nvSpPr>
          <p:cNvPr id="58379" name="Rectangle 10"/>
          <p:cNvSpPr>
            <a:spLocks noChangeArrowheads="1"/>
          </p:cNvSpPr>
          <p:nvPr/>
        </p:nvSpPr>
        <p:spPr bwMode="auto">
          <a:xfrm>
            <a:off x="685800" y="4191000"/>
            <a:ext cx="3143250" cy="457200"/>
          </a:xfrm>
          <a:prstGeom prst="rect">
            <a:avLst/>
          </a:prstGeom>
          <a:noFill/>
          <a:ln w="12700">
            <a:noFill/>
            <a:miter lim="800000"/>
            <a:headEnd/>
            <a:tailEnd/>
          </a:ln>
        </p:spPr>
        <p:txBody>
          <a:bodyPr wrap="none" anchor="ctr"/>
          <a:lstStyle/>
          <a:p>
            <a:pPr algn="ctr"/>
            <a:endParaRPr kumimoji="1" lang="zh-TW" altLang="en-US" sz="2400">
              <a:latin typeface="Tahoma" pitchFamily="34" charset="0"/>
              <a:ea typeface="SimSun" pitchFamily="2" charset="-122"/>
            </a:endParaRPr>
          </a:p>
        </p:txBody>
      </p:sp>
      <p:sp>
        <p:nvSpPr>
          <p:cNvPr id="58380" name="Oval 11"/>
          <p:cNvSpPr>
            <a:spLocks noChangeArrowheads="1"/>
          </p:cNvSpPr>
          <p:nvPr/>
        </p:nvSpPr>
        <p:spPr bwMode="auto">
          <a:xfrm>
            <a:off x="9144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1" name="Oval 12"/>
          <p:cNvSpPr>
            <a:spLocks noChangeArrowheads="1"/>
          </p:cNvSpPr>
          <p:nvPr/>
        </p:nvSpPr>
        <p:spPr bwMode="auto">
          <a:xfrm>
            <a:off x="15240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2" name="Oval 13"/>
          <p:cNvSpPr>
            <a:spLocks noChangeArrowheads="1"/>
          </p:cNvSpPr>
          <p:nvPr/>
        </p:nvSpPr>
        <p:spPr bwMode="auto">
          <a:xfrm>
            <a:off x="20574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3" name="Oval 14"/>
          <p:cNvSpPr>
            <a:spLocks noChangeArrowheads="1"/>
          </p:cNvSpPr>
          <p:nvPr/>
        </p:nvSpPr>
        <p:spPr bwMode="auto">
          <a:xfrm>
            <a:off x="26670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4" name="Oval 15"/>
          <p:cNvSpPr>
            <a:spLocks noChangeArrowheads="1"/>
          </p:cNvSpPr>
          <p:nvPr/>
        </p:nvSpPr>
        <p:spPr bwMode="auto">
          <a:xfrm>
            <a:off x="32004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5" name="Oval 16"/>
          <p:cNvSpPr>
            <a:spLocks noChangeArrowheads="1"/>
          </p:cNvSpPr>
          <p:nvPr/>
        </p:nvSpPr>
        <p:spPr bwMode="auto">
          <a:xfrm>
            <a:off x="48768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6" name="Oval 17"/>
          <p:cNvSpPr>
            <a:spLocks noChangeArrowheads="1"/>
          </p:cNvSpPr>
          <p:nvPr/>
        </p:nvSpPr>
        <p:spPr bwMode="auto">
          <a:xfrm>
            <a:off x="54102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7" name="Oval 18"/>
          <p:cNvSpPr>
            <a:spLocks noChangeArrowheads="1"/>
          </p:cNvSpPr>
          <p:nvPr/>
        </p:nvSpPr>
        <p:spPr bwMode="auto">
          <a:xfrm>
            <a:off x="60198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8" name="Oval 19"/>
          <p:cNvSpPr>
            <a:spLocks noChangeArrowheads="1"/>
          </p:cNvSpPr>
          <p:nvPr/>
        </p:nvSpPr>
        <p:spPr bwMode="auto">
          <a:xfrm>
            <a:off x="65532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89" name="Oval 20"/>
          <p:cNvSpPr>
            <a:spLocks noChangeArrowheads="1"/>
          </p:cNvSpPr>
          <p:nvPr/>
        </p:nvSpPr>
        <p:spPr bwMode="auto">
          <a:xfrm>
            <a:off x="8305800" y="4191000"/>
            <a:ext cx="228600" cy="228600"/>
          </a:xfrm>
          <a:prstGeom prst="ellipse">
            <a:avLst/>
          </a:prstGeom>
          <a:solidFill>
            <a:srgbClr val="9966FF"/>
          </a:solidFill>
          <a:ln w="12700">
            <a:solidFill>
              <a:schemeClr val="tx1"/>
            </a:solidFill>
            <a:round/>
            <a:headEnd/>
            <a:tailEnd/>
          </a:ln>
        </p:spPr>
        <p:txBody>
          <a:bodyPr wrap="none" anchor="ctr"/>
          <a:lstStyle/>
          <a:p>
            <a:endParaRPr lang="en-US"/>
          </a:p>
        </p:txBody>
      </p:sp>
      <p:sp>
        <p:nvSpPr>
          <p:cNvPr id="58390" name="AutoShape 21"/>
          <p:cNvSpPr>
            <a:spLocks noChangeArrowheads="1"/>
          </p:cNvSpPr>
          <p:nvPr/>
        </p:nvSpPr>
        <p:spPr bwMode="auto">
          <a:xfrm rot="-5400000">
            <a:off x="1866900" y="4838700"/>
            <a:ext cx="609600" cy="228600"/>
          </a:xfrm>
          <a:prstGeom prst="rightArrow">
            <a:avLst>
              <a:gd name="adj1" fmla="val 50000"/>
              <a:gd name="adj2" fmla="val 67160"/>
            </a:avLst>
          </a:prstGeom>
          <a:solidFill>
            <a:srgbClr val="FF0000"/>
          </a:solidFill>
          <a:ln w="12700">
            <a:solidFill>
              <a:schemeClr val="tx1"/>
            </a:solidFill>
            <a:miter lim="800000"/>
            <a:headEnd/>
            <a:tailEnd/>
          </a:ln>
        </p:spPr>
        <p:txBody>
          <a:bodyPr wrap="none" anchor="ctr"/>
          <a:lstStyle/>
          <a:p>
            <a:endParaRPr lang="en-US"/>
          </a:p>
        </p:txBody>
      </p:sp>
      <p:sp>
        <p:nvSpPr>
          <p:cNvPr id="58391" name="Rectangle 22"/>
          <p:cNvSpPr>
            <a:spLocks noChangeArrowheads="1"/>
          </p:cNvSpPr>
          <p:nvPr/>
        </p:nvSpPr>
        <p:spPr bwMode="auto">
          <a:xfrm>
            <a:off x="2427288" y="4941888"/>
            <a:ext cx="1698625" cy="515937"/>
          </a:xfrm>
          <a:prstGeom prst="rect">
            <a:avLst/>
          </a:prstGeom>
          <a:solidFill>
            <a:srgbClr val="F4C7C6"/>
          </a:solidFill>
          <a:ln w="12700">
            <a:noFill/>
            <a:miter lim="800000"/>
            <a:headEnd/>
            <a:tailEnd/>
          </a:ln>
        </p:spPr>
        <p:txBody>
          <a:bodyPr lIns="90488" tIns="44450" rIns="90488" bIns="44450">
            <a:spAutoFit/>
          </a:bodyPr>
          <a:lstStyle/>
          <a:p>
            <a:pPr>
              <a:spcBef>
                <a:spcPct val="50000"/>
              </a:spcBef>
            </a:pPr>
            <a:r>
              <a:rPr kumimoji="1" lang="en-US" altLang="zh-TW" sz="2800" b="1">
                <a:latin typeface="Times New Roman" pitchFamily="18" charset="0"/>
                <a:ea typeface="SimSun" pitchFamily="2" charset="-122"/>
              </a:rPr>
              <a:t>Mean = 5</a:t>
            </a:r>
            <a:endParaRPr kumimoji="1" lang="en-US" altLang="zh-TW" sz="2400" b="1">
              <a:latin typeface="Times New Roman" pitchFamily="18" charset="0"/>
              <a:ea typeface="SimSun" pitchFamily="2" charset="-122"/>
            </a:endParaRPr>
          </a:p>
        </p:txBody>
      </p:sp>
      <p:sp>
        <p:nvSpPr>
          <p:cNvPr id="58392" name="Rectangle 23"/>
          <p:cNvSpPr>
            <a:spLocks noChangeArrowheads="1"/>
          </p:cNvSpPr>
          <p:nvPr/>
        </p:nvSpPr>
        <p:spPr bwMode="auto">
          <a:xfrm>
            <a:off x="6694488" y="4941888"/>
            <a:ext cx="1687512" cy="515937"/>
          </a:xfrm>
          <a:prstGeom prst="rect">
            <a:avLst/>
          </a:prstGeom>
          <a:solidFill>
            <a:srgbClr val="F4C7C6"/>
          </a:solidFill>
          <a:ln w="12700">
            <a:noFill/>
            <a:miter lim="800000"/>
            <a:headEnd/>
            <a:tailEnd/>
          </a:ln>
        </p:spPr>
        <p:txBody>
          <a:bodyPr lIns="90488" tIns="44450" rIns="90488" bIns="44450">
            <a:spAutoFit/>
          </a:bodyPr>
          <a:lstStyle/>
          <a:p>
            <a:pPr>
              <a:spcBef>
                <a:spcPct val="50000"/>
              </a:spcBef>
            </a:pPr>
            <a:r>
              <a:rPr kumimoji="1" lang="en-US" altLang="zh-TW" sz="2800" b="1">
                <a:latin typeface="Times New Roman" pitchFamily="18" charset="0"/>
                <a:ea typeface="SimSun" pitchFamily="2" charset="-122"/>
              </a:rPr>
              <a:t>Mean = 6</a:t>
            </a:r>
          </a:p>
        </p:txBody>
      </p:sp>
    </p:spTree>
  </p:cSld>
  <p:clrMapOvr>
    <a:masterClrMapping/>
  </p:clrMapOvr>
  <p:timing>
    <p:tnLst>
      <p:par>
        <p:cTn id="1" dur="indefinite" restart="never" nodeType="tmRoot"/>
      </p:par>
    </p:tn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5" name="Footer Placeholder 4"/>
          <p:cNvSpPr>
            <a:spLocks noGrp="1"/>
          </p:cNvSpPr>
          <p:nvPr>
            <p:ph type="ftr" sz="quarter" idx="11"/>
          </p:nvPr>
        </p:nvSpPr>
        <p:spPr/>
        <p:txBody>
          <a:bodyPr/>
          <a:lstStyle/>
          <a:p>
            <a:pPr>
              <a:defRPr/>
            </a:pPr>
            <a:r>
              <a:rPr lang="en-US"/>
              <a:t>Dr. Amiri</a:t>
            </a:r>
          </a:p>
        </p:txBody>
      </p:sp>
      <p:sp>
        <p:nvSpPr>
          <p:cNvPr id="2054" name="Rectangle 2"/>
          <p:cNvSpPr>
            <a:spLocks noGrp="1" noChangeArrowheads="1"/>
          </p:cNvSpPr>
          <p:nvPr>
            <p:ph type="title"/>
          </p:nvPr>
        </p:nvSpPr>
        <p:spPr/>
        <p:txBody>
          <a:bodyPr/>
          <a:lstStyle/>
          <a:p>
            <a:pPr eaLnBrk="1" hangingPunct="1"/>
            <a:r>
              <a:rPr lang="en-US" smtClean="0"/>
              <a:t>Arithmetic Mean of Group Data</a:t>
            </a:r>
          </a:p>
        </p:txBody>
      </p:sp>
      <p:sp>
        <p:nvSpPr>
          <p:cNvPr id="2055" name="Rectangle 3"/>
          <p:cNvSpPr>
            <a:spLocks noGrp="1" noChangeArrowheads="1"/>
          </p:cNvSpPr>
          <p:nvPr>
            <p:ph type="body" idx="1"/>
          </p:nvPr>
        </p:nvSpPr>
        <p:spPr/>
        <p:txBody>
          <a:bodyPr/>
          <a:lstStyle/>
          <a:p>
            <a:pPr eaLnBrk="1" hangingPunct="1"/>
            <a:r>
              <a:rPr lang="en-US" smtClean="0"/>
              <a:t> if                            are the mid-values and  </a:t>
            </a:r>
          </a:p>
          <a:p>
            <a:pPr eaLnBrk="1" hangingPunct="1">
              <a:buFontTx/>
              <a:buNone/>
            </a:pPr>
            <a:r>
              <a:rPr lang="en-US" smtClean="0"/>
              <a:t>                          are the corresponding frequencies, where the subscript ‘</a:t>
            </a:r>
            <a:r>
              <a:rPr lang="en-US" i="1" smtClean="0"/>
              <a:t>k</a:t>
            </a:r>
            <a:r>
              <a:rPr lang="en-US" smtClean="0"/>
              <a:t>’ stands for the number of classes, then the mean is </a:t>
            </a:r>
          </a:p>
        </p:txBody>
      </p:sp>
      <p:sp>
        <p:nvSpPr>
          <p:cNvPr id="2056" name="Rectangle 4"/>
          <p:cNvSpPr>
            <a:spLocks noChangeArrowheads="1"/>
          </p:cNvSpPr>
          <p:nvPr/>
        </p:nvSpPr>
        <p:spPr bwMode="auto">
          <a:xfrm>
            <a:off x="0" y="3186113"/>
            <a:ext cx="9144000" cy="0"/>
          </a:xfrm>
          <a:prstGeom prst="rect">
            <a:avLst/>
          </a:prstGeom>
          <a:noFill/>
          <a:ln w="9525">
            <a:noFill/>
            <a:miter lim="800000"/>
            <a:headEnd type="none" w="sm" len="sm"/>
            <a:tailEnd type="none" w="sm" len="sm"/>
          </a:ln>
        </p:spPr>
        <p:txBody>
          <a:bodyPr wrap="none" anchor="ctr">
            <a:spAutoFit/>
          </a:bodyPr>
          <a:lstStyle/>
          <a:p>
            <a:endParaRPr lang="en-US"/>
          </a:p>
        </p:txBody>
      </p:sp>
      <p:graphicFrame>
        <p:nvGraphicFramePr>
          <p:cNvPr id="2050" name="Object 5"/>
          <p:cNvGraphicFramePr>
            <a:graphicFrameLocks noChangeAspect="1"/>
          </p:cNvGraphicFramePr>
          <p:nvPr/>
        </p:nvGraphicFramePr>
        <p:xfrm>
          <a:off x="3124200" y="4572000"/>
          <a:ext cx="1981200" cy="1419225"/>
        </p:xfrm>
        <a:graphic>
          <a:graphicData uri="http://schemas.openxmlformats.org/presentationml/2006/ole">
            <p:oleObj spid="_x0000_s2050" name="Equation" r:id="rId4" imgW="660240" imgH="469800" progId="Equation.3">
              <p:embed/>
            </p:oleObj>
          </a:graphicData>
        </a:graphic>
      </p:graphicFrame>
      <p:sp>
        <p:nvSpPr>
          <p:cNvPr id="2057" name="Rectangle 6"/>
          <p:cNvSpPr>
            <a:spLocks noChangeArrowheads="1"/>
          </p:cNvSpPr>
          <p:nvPr/>
        </p:nvSpPr>
        <p:spPr bwMode="auto">
          <a:xfrm>
            <a:off x="0" y="0"/>
            <a:ext cx="9144000" cy="0"/>
          </a:xfrm>
          <a:prstGeom prst="rect">
            <a:avLst/>
          </a:prstGeom>
          <a:noFill/>
          <a:ln w="9525">
            <a:noFill/>
            <a:miter lim="800000"/>
            <a:headEnd type="none" w="sm" len="sm"/>
            <a:tailEnd type="none" w="sm" len="sm"/>
          </a:ln>
        </p:spPr>
        <p:txBody>
          <a:bodyPr wrap="none" anchor="ctr">
            <a:spAutoFit/>
          </a:bodyPr>
          <a:lstStyle/>
          <a:p>
            <a:endParaRPr lang="en-US"/>
          </a:p>
        </p:txBody>
      </p:sp>
      <p:graphicFrame>
        <p:nvGraphicFramePr>
          <p:cNvPr id="2051" name="Object 7"/>
          <p:cNvGraphicFramePr>
            <a:graphicFrameLocks noChangeAspect="1"/>
          </p:cNvGraphicFramePr>
          <p:nvPr/>
        </p:nvGraphicFramePr>
        <p:xfrm>
          <a:off x="1295400" y="2020888"/>
          <a:ext cx="2971800" cy="569912"/>
        </p:xfrm>
        <a:graphic>
          <a:graphicData uri="http://schemas.openxmlformats.org/presentationml/2006/ole">
            <p:oleObj spid="_x0000_s2051" name="Equation" r:id="rId5" imgW="990360" imgH="190440" progId="Equation.3">
              <p:embed/>
            </p:oleObj>
          </a:graphicData>
        </a:graphic>
      </p:graphicFrame>
      <p:graphicFrame>
        <p:nvGraphicFramePr>
          <p:cNvPr id="2052" name="Object 8"/>
          <p:cNvGraphicFramePr>
            <a:graphicFrameLocks noChangeAspect="1"/>
          </p:cNvGraphicFramePr>
          <p:nvPr/>
        </p:nvGraphicFramePr>
        <p:xfrm>
          <a:off x="990600" y="2590800"/>
          <a:ext cx="2286000" cy="468313"/>
        </p:xfrm>
        <a:graphic>
          <a:graphicData uri="http://schemas.openxmlformats.org/presentationml/2006/ole">
            <p:oleObj spid="_x0000_s2052" name="Equation" r:id="rId6" imgW="1117600" imgH="228600" progId="Equation.3">
              <p:embed/>
            </p:oleObj>
          </a:graphicData>
        </a:graphic>
      </p:graphicFrame>
    </p:spTree>
  </p:cSld>
  <p:clrMapOvr>
    <a:masterClrMapping/>
  </p:clrMapOvr>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Footer Placeholder 4"/>
          <p:cNvSpPr>
            <a:spLocks noGrp="1"/>
          </p:cNvSpPr>
          <p:nvPr>
            <p:ph type="ftr" sz="quarter" idx="11"/>
          </p:nvPr>
        </p:nvSpPr>
        <p:spPr/>
        <p:txBody>
          <a:bodyPr/>
          <a:lstStyle/>
          <a:p>
            <a:pPr>
              <a:defRPr/>
            </a:pPr>
            <a:r>
              <a:rPr lang="en-US"/>
              <a:t>Dr. Amiri</a:t>
            </a:r>
          </a:p>
        </p:txBody>
      </p:sp>
      <p:sp>
        <p:nvSpPr>
          <p:cNvPr id="59395" name="Rectangle 2"/>
          <p:cNvSpPr>
            <a:spLocks noGrp="1" noChangeArrowheads="1"/>
          </p:cNvSpPr>
          <p:nvPr>
            <p:ph type="title"/>
          </p:nvPr>
        </p:nvSpPr>
        <p:spPr/>
        <p:txBody>
          <a:bodyPr/>
          <a:lstStyle/>
          <a:p>
            <a:pPr eaLnBrk="1" hangingPunct="1"/>
            <a:endParaRPr lang="en-US" smtClean="0"/>
          </a:p>
        </p:txBody>
      </p:sp>
      <p:pic>
        <p:nvPicPr>
          <p:cNvPr id="59396" name="Picture 3"/>
          <p:cNvPicPr>
            <a:picLocks noChangeAspect="1" noChangeArrowheads="1"/>
          </p:cNvPicPr>
          <p:nvPr>
            <p:ph type="body" idx="1"/>
          </p:nvPr>
        </p:nvPicPr>
        <p:blipFill>
          <a:blip r:embed="rId3" cstate="print"/>
          <a:srcRect l="17632" t="8592" r="12384" b="7085"/>
          <a:stretch>
            <a:fillRect/>
          </a:stretch>
        </p:blipFill>
        <p:spPr>
          <a:xfrm>
            <a:off x="1187450" y="1368425"/>
            <a:ext cx="7416800" cy="4914900"/>
          </a:xfr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Footer Placeholder 4"/>
          <p:cNvSpPr>
            <a:spLocks noGrp="1"/>
          </p:cNvSpPr>
          <p:nvPr>
            <p:ph type="ftr" sz="quarter" idx="11"/>
          </p:nvPr>
        </p:nvSpPr>
        <p:spPr/>
        <p:txBody>
          <a:bodyPr/>
          <a:lstStyle/>
          <a:p>
            <a:pPr>
              <a:defRPr/>
            </a:pPr>
            <a:r>
              <a:rPr lang="en-US"/>
              <a:t>Dr. Amiri</a:t>
            </a:r>
          </a:p>
        </p:txBody>
      </p:sp>
      <p:sp>
        <p:nvSpPr>
          <p:cNvPr id="60419" name="Rectangle 2"/>
          <p:cNvSpPr>
            <a:spLocks noGrp="1" noChangeArrowheads="1"/>
          </p:cNvSpPr>
          <p:nvPr>
            <p:ph type="title"/>
          </p:nvPr>
        </p:nvSpPr>
        <p:spPr/>
        <p:txBody>
          <a:bodyPr/>
          <a:lstStyle/>
          <a:p>
            <a:pPr eaLnBrk="1" hangingPunct="1"/>
            <a:endParaRPr lang="en-US" smtClean="0"/>
          </a:p>
        </p:txBody>
      </p:sp>
      <p:pic>
        <p:nvPicPr>
          <p:cNvPr id="60420" name="Picture 3"/>
          <p:cNvPicPr>
            <a:picLocks noChangeAspect="1" noChangeArrowheads="1"/>
          </p:cNvPicPr>
          <p:nvPr>
            <p:ph type="body" idx="1"/>
          </p:nvPr>
        </p:nvPicPr>
        <p:blipFill>
          <a:blip r:embed="rId3" cstate="print"/>
          <a:srcRect l="16743" t="8592" r="12384" b="7085"/>
          <a:stretch>
            <a:fillRect/>
          </a:stretch>
        </p:blipFill>
        <p:spPr>
          <a:xfrm>
            <a:off x="1116013" y="1563688"/>
            <a:ext cx="7200900" cy="4711700"/>
          </a:xfr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Footer Placeholder 4"/>
          <p:cNvSpPr>
            <a:spLocks noGrp="1"/>
          </p:cNvSpPr>
          <p:nvPr>
            <p:ph type="ftr" sz="quarter" idx="11"/>
          </p:nvPr>
        </p:nvSpPr>
        <p:spPr/>
        <p:txBody>
          <a:bodyPr/>
          <a:lstStyle/>
          <a:p>
            <a:pPr>
              <a:defRPr/>
            </a:pPr>
            <a:r>
              <a:rPr lang="en-US"/>
              <a:t>Dr. Amiri</a:t>
            </a:r>
          </a:p>
        </p:txBody>
      </p:sp>
      <p:sp>
        <p:nvSpPr>
          <p:cNvPr id="61443" name="Rectangle 2"/>
          <p:cNvSpPr>
            <a:spLocks noGrp="1" noChangeArrowheads="1"/>
          </p:cNvSpPr>
          <p:nvPr>
            <p:ph type="title"/>
          </p:nvPr>
        </p:nvSpPr>
        <p:spPr/>
        <p:txBody>
          <a:bodyPr/>
          <a:lstStyle/>
          <a:p>
            <a:pPr eaLnBrk="1" hangingPunct="1"/>
            <a:endParaRPr lang="en-US" smtClean="0"/>
          </a:p>
        </p:txBody>
      </p:sp>
      <p:pic>
        <p:nvPicPr>
          <p:cNvPr id="61444" name="Picture 3"/>
          <p:cNvPicPr>
            <a:picLocks noChangeAspect="1" noChangeArrowheads="1"/>
          </p:cNvPicPr>
          <p:nvPr>
            <p:ph type="body" idx="1"/>
          </p:nvPr>
        </p:nvPicPr>
        <p:blipFill>
          <a:blip r:embed="rId3" cstate="print"/>
          <a:srcRect l="17632" t="6979" r="13232" b="7120"/>
          <a:stretch>
            <a:fillRect/>
          </a:stretch>
        </p:blipFill>
        <p:spPr>
          <a:xfrm>
            <a:off x="755650" y="1016000"/>
            <a:ext cx="7561263" cy="5167313"/>
          </a:xfr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Footer Placeholder 4"/>
          <p:cNvSpPr>
            <a:spLocks noGrp="1"/>
          </p:cNvSpPr>
          <p:nvPr>
            <p:ph type="ftr" sz="quarter" idx="11"/>
          </p:nvPr>
        </p:nvSpPr>
        <p:spPr/>
        <p:txBody>
          <a:bodyPr/>
          <a:lstStyle/>
          <a:p>
            <a:pPr>
              <a:defRPr/>
            </a:pPr>
            <a:r>
              <a:rPr lang="en-US"/>
              <a:t>Dr. Amiri</a:t>
            </a:r>
          </a:p>
        </p:txBody>
      </p:sp>
      <p:sp>
        <p:nvSpPr>
          <p:cNvPr id="62467" name="Rectangle 2"/>
          <p:cNvSpPr>
            <a:spLocks noGrp="1" noChangeArrowheads="1"/>
          </p:cNvSpPr>
          <p:nvPr>
            <p:ph type="title"/>
          </p:nvPr>
        </p:nvSpPr>
        <p:spPr/>
        <p:txBody>
          <a:bodyPr/>
          <a:lstStyle/>
          <a:p>
            <a:pPr eaLnBrk="1" hangingPunct="1"/>
            <a:endParaRPr lang="en-US" smtClean="0"/>
          </a:p>
        </p:txBody>
      </p:sp>
      <p:pic>
        <p:nvPicPr>
          <p:cNvPr id="62468" name="Picture 3"/>
          <p:cNvPicPr>
            <a:picLocks noChangeAspect="1" noChangeArrowheads="1"/>
          </p:cNvPicPr>
          <p:nvPr>
            <p:ph type="body" idx="1"/>
          </p:nvPr>
        </p:nvPicPr>
        <p:blipFill>
          <a:blip r:embed="rId3" cstate="print"/>
          <a:srcRect l="16743" t="6981" r="11497" b="7085"/>
          <a:stretch>
            <a:fillRect/>
          </a:stretch>
        </p:blipFill>
        <p:spPr>
          <a:xfrm>
            <a:off x="468313" y="1063625"/>
            <a:ext cx="7775575" cy="5119688"/>
          </a:xfr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7" name="Footer Placeholder 5"/>
          <p:cNvSpPr>
            <a:spLocks noGrp="1"/>
          </p:cNvSpPr>
          <p:nvPr>
            <p:ph type="ftr" sz="quarter" idx="11"/>
          </p:nvPr>
        </p:nvSpPr>
        <p:spPr/>
        <p:txBody>
          <a:bodyPr/>
          <a:lstStyle/>
          <a:p>
            <a:pPr>
              <a:defRPr/>
            </a:pPr>
            <a:r>
              <a:rPr lang="en-US"/>
              <a:t>Dr. Amiri</a:t>
            </a:r>
          </a:p>
        </p:txBody>
      </p:sp>
      <p:sp>
        <p:nvSpPr>
          <p:cNvPr id="3076" name="Rectangle 2"/>
          <p:cNvSpPr>
            <a:spLocks noGrp="1" noChangeArrowheads="1"/>
          </p:cNvSpPr>
          <p:nvPr>
            <p:ph type="title"/>
          </p:nvPr>
        </p:nvSpPr>
        <p:spPr>
          <a:xfrm>
            <a:off x="457200" y="274638"/>
            <a:ext cx="8229600" cy="457200"/>
          </a:xfrm>
        </p:spPr>
        <p:txBody>
          <a:bodyPr/>
          <a:lstStyle/>
          <a:p>
            <a:pPr eaLnBrk="1" hangingPunct="1"/>
            <a:r>
              <a:rPr lang="en-US" altLang="zh-CN" sz="4000" b="1" smtClean="0">
                <a:solidFill>
                  <a:schemeClr val="accent2"/>
                </a:solidFill>
              </a:rPr>
              <a:t>Geometric Mean</a:t>
            </a:r>
            <a:r>
              <a:rPr lang="fa-IR" altLang="zh-CN" sz="4000" b="1" smtClean="0">
                <a:solidFill>
                  <a:schemeClr val="accent2"/>
                </a:solidFill>
              </a:rPr>
              <a:t/>
            </a:r>
            <a:br>
              <a:rPr lang="fa-IR" altLang="zh-CN" sz="4000" b="1" smtClean="0">
                <a:solidFill>
                  <a:schemeClr val="accent2"/>
                </a:solidFill>
              </a:rPr>
            </a:br>
            <a:r>
              <a:rPr lang="fa-IR" altLang="zh-CN" sz="4000" b="1" smtClean="0">
                <a:solidFill>
                  <a:schemeClr val="accent2"/>
                </a:solidFill>
              </a:rPr>
              <a:t>(میانگین هندسی)</a:t>
            </a:r>
            <a:endParaRPr lang="en-US" altLang="zh-CN" sz="3600" b="1" smtClean="0">
              <a:solidFill>
                <a:schemeClr val="accent2"/>
              </a:solidFill>
              <a:latin typeface="SimSun" pitchFamily="2" charset="-122"/>
            </a:endParaRPr>
          </a:p>
        </p:txBody>
      </p:sp>
      <p:sp>
        <p:nvSpPr>
          <p:cNvPr id="3077" name="Rectangle 3"/>
          <p:cNvSpPr>
            <a:spLocks noGrp="1" noChangeArrowheads="1"/>
          </p:cNvSpPr>
          <p:nvPr>
            <p:ph type="body" sz="half" idx="1"/>
          </p:nvPr>
        </p:nvSpPr>
        <p:spPr>
          <a:xfrm>
            <a:off x="838200" y="1219200"/>
            <a:ext cx="7334250" cy="5181600"/>
          </a:xfrm>
        </p:spPr>
        <p:txBody>
          <a:bodyPr/>
          <a:lstStyle/>
          <a:p>
            <a:pPr algn="just" eaLnBrk="1" hangingPunct="1">
              <a:lnSpc>
                <a:spcPct val="94000"/>
              </a:lnSpc>
              <a:buFontTx/>
              <a:buNone/>
            </a:pPr>
            <a:r>
              <a:rPr lang="en-US" altLang="zh-CN" smtClean="0">
                <a:solidFill>
                  <a:srgbClr val="FF3300"/>
                </a:solidFill>
              </a:rPr>
              <a:t>Geometric Mean</a:t>
            </a:r>
            <a:r>
              <a:rPr lang="en-US" altLang="zh-CN" smtClean="0"/>
              <a:t> of a set of </a:t>
            </a:r>
            <a:r>
              <a:rPr lang="en-US" altLang="zh-CN" i="1" smtClean="0">
                <a:solidFill>
                  <a:schemeClr val="accent2"/>
                </a:solidFill>
              </a:rPr>
              <a:t>n</a:t>
            </a:r>
            <a:r>
              <a:rPr lang="en-US" altLang="zh-CN" smtClean="0"/>
              <a:t> numbers is defined as the </a:t>
            </a:r>
            <a:r>
              <a:rPr lang="en-US" altLang="zh-CN" i="1" smtClean="0">
                <a:solidFill>
                  <a:schemeClr val="accent2"/>
                </a:solidFill>
              </a:rPr>
              <a:t>nth</a:t>
            </a:r>
            <a:r>
              <a:rPr lang="en-US" altLang="zh-CN" smtClean="0">
                <a:solidFill>
                  <a:schemeClr val="accent2"/>
                </a:solidFill>
              </a:rPr>
              <a:t> root of the product of the </a:t>
            </a:r>
            <a:r>
              <a:rPr lang="en-US" altLang="zh-CN" i="1" smtClean="0">
                <a:solidFill>
                  <a:schemeClr val="accent2"/>
                </a:solidFill>
              </a:rPr>
              <a:t>n</a:t>
            </a:r>
            <a:r>
              <a:rPr lang="en-US" altLang="zh-CN" smtClean="0">
                <a:solidFill>
                  <a:schemeClr val="accent2"/>
                </a:solidFill>
              </a:rPr>
              <a:t> numbers</a:t>
            </a:r>
            <a:r>
              <a:rPr lang="en-US" altLang="zh-CN" smtClean="0"/>
              <a:t> and i</a:t>
            </a:r>
            <a:r>
              <a:rPr lang="en-US" altLang="zh-CN" smtClean="0">
                <a:solidFill>
                  <a:srgbClr val="000000"/>
                </a:solidFill>
              </a:rPr>
              <a:t>s used to </a:t>
            </a:r>
            <a:r>
              <a:rPr lang="en-US" altLang="zh-CN" smtClean="0">
                <a:solidFill>
                  <a:srgbClr val="FF3300"/>
                </a:solidFill>
              </a:rPr>
              <a:t>average percents, indexes, and relatives</a:t>
            </a:r>
            <a:r>
              <a:rPr lang="en-US" altLang="zh-CN" smtClean="0">
                <a:solidFill>
                  <a:srgbClr val="000000"/>
                </a:solidFill>
              </a:rPr>
              <a:t>.  </a:t>
            </a:r>
          </a:p>
          <a:p>
            <a:pPr eaLnBrk="1" hangingPunct="1">
              <a:lnSpc>
                <a:spcPct val="84000"/>
              </a:lnSpc>
            </a:pPr>
            <a:r>
              <a:rPr lang="en-US" altLang="zh-CN" smtClean="0"/>
              <a:t>The formula is:</a:t>
            </a:r>
            <a:r>
              <a:rPr lang="en-US" altLang="zh-CN" sz="3600" smtClean="0"/>
              <a:t> (</a:t>
            </a:r>
            <a:r>
              <a:rPr lang="en-US" altLang="zh-CN" sz="3600" i="1" smtClean="0"/>
              <a:t>X</a:t>
            </a:r>
            <a:r>
              <a:rPr lang="en-US" altLang="zh-CN" sz="3600" i="1" baseline="-25000" smtClean="0"/>
              <a:t>i</a:t>
            </a:r>
            <a:r>
              <a:rPr lang="en-US" altLang="zh-CN" sz="3600" baseline="-25000" smtClean="0"/>
              <a:t>  </a:t>
            </a:r>
            <a:r>
              <a:rPr lang="en-US" altLang="zh-CN" sz="3600" smtClean="0"/>
              <a:t>&gt; 0)</a:t>
            </a:r>
          </a:p>
          <a:p>
            <a:pPr algn="just" eaLnBrk="1" hangingPunct="1">
              <a:lnSpc>
                <a:spcPct val="84000"/>
              </a:lnSpc>
            </a:pPr>
            <a:endParaRPr lang="en-US" altLang="zh-CN" smtClean="0"/>
          </a:p>
          <a:p>
            <a:pPr algn="just" eaLnBrk="1" hangingPunct="1">
              <a:lnSpc>
                <a:spcPct val="84000"/>
              </a:lnSpc>
            </a:pPr>
            <a:endParaRPr lang="en-US" altLang="zh-CN" smtClean="0"/>
          </a:p>
          <a:p>
            <a:pPr algn="just" eaLnBrk="1" hangingPunct="1">
              <a:lnSpc>
                <a:spcPct val="84000"/>
              </a:lnSpc>
            </a:pPr>
            <a:r>
              <a:rPr lang="en-US" altLang="zh-CN" smtClean="0"/>
              <a:t>More directly measures the change over </a:t>
            </a:r>
            <a:r>
              <a:rPr lang="en-US" altLang="zh-CN" smtClean="0">
                <a:solidFill>
                  <a:srgbClr val="FF3300"/>
                </a:solidFill>
              </a:rPr>
              <a:t>more than one period</a:t>
            </a:r>
            <a:r>
              <a:rPr lang="en-US" altLang="zh-CN" smtClean="0"/>
              <a:t> </a:t>
            </a:r>
          </a:p>
          <a:p>
            <a:pPr eaLnBrk="1" hangingPunct="1">
              <a:lnSpc>
                <a:spcPct val="84000"/>
              </a:lnSpc>
            </a:pPr>
            <a:r>
              <a:rPr lang="en-US" altLang="zh-CN" smtClean="0"/>
              <a:t>Geometric Mean</a:t>
            </a:r>
            <a:r>
              <a:rPr lang="en-US" altLang="zh-CN" sz="3600" smtClean="0"/>
              <a:t> </a:t>
            </a:r>
            <a:r>
              <a:rPr lang="en-US" altLang="zh-CN" sz="3600" smtClean="0">
                <a:sym typeface="Symbol" pitchFamily="18" charset="2"/>
              </a:rPr>
              <a:t></a:t>
            </a:r>
            <a:r>
              <a:rPr lang="en-US" altLang="zh-CN" sz="3600" smtClean="0"/>
              <a:t> </a:t>
            </a:r>
            <a:r>
              <a:rPr lang="en-US" altLang="zh-CN" smtClean="0"/>
              <a:t>Arithmetic</a:t>
            </a:r>
            <a:r>
              <a:rPr lang="en-US" altLang="zh-CN" sz="2800" smtClean="0"/>
              <a:t> </a:t>
            </a:r>
            <a:r>
              <a:rPr lang="en-US" altLang="zh-CN" smtClean="0"/>
              <a:t>Mean</a:t>
            </a:r>
          </a:p>
        </p:txBody>
      </p:sp>
      <p:graphicFrame>
        <p:nvGraphicFramePr>
          <p:cNvPr id="3074" name="Object 4"/>
          <p:cNvGraphicFramePr>
            <a:graphicFrameLocks noChangeAspect="1"/>
          </p:cNvGraphicFramePr>
          <p:nvPr/>
        </p:nvGraphicFramePr>
        <p:xfrm>
          <a:off x="2555875" y="4221163"/>
          <a:ext cx="3744913" cy="787400"/>
        </p:xfrm>
        <a:graphic>
          <a:graphicData uri="http://schemas.openxmlformats.org/presentationml/2006/ole">
            <p:oleObj spid="_x0000_s3074" name="Equation" r:id="rId4" imgW="1269720" imgH="266400" progId="Equation.DSMT4">
              <p:embed/>
            </p:oleObj>
          </a:graphicData>
        </a:graphic>
      </p:graphicFrame>
    </p:spTree>
  </p:cSld>
  <p:clrMapOvr>
    <a:masterClrMapping/>
  </p:clrMapOvr>
  <p:timing>
    <p:tnLst>
      <p:par>
        <p:cTn id="1" dur="indefinite" restart="never" nodeType="tmRoot"/>
      </p:par>
    </p:tn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2" name="Footer Placeholder 2"/>
          <p:cNvSpPr>
            <a:spLocks noGrp="1"/>
          </p:cNvSpPr>
          <p:nvPr>
            <p:ph type="ftr" sz="quarter" idx="11"/>
          </p:nvPr>
        </p:nvSpPr>
        <p:spPr/>
        <p:txBody>
          <a:bodyPr/>
          <a:lstStyle/>
          <a:p>
            <a:pPr>
              <a:defRPr/>
            </a:pPr>
            <a:r>
              <a:rPr lang="en-US"/>
              <a:t>Dr. Amiri</a:t>
            </a:r>
          </a:p>
        </p:txBody>
      </p:sp>
      <p:sp>
        <p:nvSpPr>
          <p:cNvPr id="60418" name="Text Box 2"/>
          <p:cNvSpPr txBox="1">
            <a:spLocks noChangeArrowheads="1"/>
          </p:cNvSpPr>
          <p:nvPr/>
        </p:nvSpPr>
        <p:spPr bwMode="auto">
          <a:xfrm>
            <a:off x="609600" y="762000"/>
            <a:ext cx="7848600" cy="3938588"/>
          </a:xfrm>
          <a:prstGeom prst="rect">
            <a:avLst/>
          </a:prstGeom>
          <a:noFill/>
          <a:ln w="9525">
            <a:noFill/>
            <a:miter lim="800000"/>
            <a:headEnd/>
            <a:tailEnd/>
          </a:ln>
        </p:spPr>
        <p:txBody>
          <a:bodyPr>
            <a:spAutoFit/>
          </a:bodyPr>
          <a:lstStyle/>
          <a:p>
            <a:pPr>
              <a:spcBef>
                <a:spcPct val="50000"/>
              </a:spcBef>
            </a:pPr>
            <a:endParaRPr lang="fa-IR" sz="2800">
              <a:latin typeface="Times New Roman" pitchFamily="18" charset="0"/>
            </a:endParaRPr>
          </a:p>
          <a:p>
            <a:pPr algn="r">
              <a:spcBef>
                <a:spcPct val="50000"/>
              </a:spcBef>
            </a:pPr>
            <a:r>
              <a:rPr lang="fa-IR" sz="2800">
                <a:solidFill>
                  <a:srgbClr val="FF0000"/>
                </a:solidFill>
                <a:latin typeface="Times New Roman" pitchFamily="18" charset="0"/>
              </a:rPr>
              <a:t>مثال </a:t>
            </a:r>
            <a:r>
              <a:rPr lang="fa-IR" sz="2800">
                <a:latin typeface="Times New Roman" pitchFamily="18" charset="0"/>
              </a:rPr>
              <a:t>:</a:t>
            </a:r>
            <a:r>
              <a:rPr lang="fa-IR" sz="2800">
                <a:solidFill>
                  <a:srgbClr val="0000FF"/>
                </a:solidFill>
                <a:latin typeface="Times New Roman" pitchFamily="18" charset="0"/>
              </a:rPr>
              <a:t>اگرسهامی دراولین سال  10% و دومین سال 20 %رشد داشته و در سال سوم 15% سقوط می کند .متوسط آن چقدراست</a:t>
            </a:r>
            <a:endParaRPr lang="tr-TR" sz="2800">
              <a:solidFill>
                <a:srgbClr val="0000FF"/>
              </a:solidFill>
              <a:latin typeface="Times New Roman" pitchFamily="18" charset="0"/>
            </a:endParaRPr>
          </a:p>
          <a:p>
            <a:pPr>
              <a:spcBef>
                <a:spcPct val="50000"/>
              </a:spcBef>
            </a:pPr>
            <a:r>
              <a:rPr lang="fa-IR" sz="2800"/>
              <a:t>         </a:t>
            </a:r>
            <a:r>
              <a:rPr lang="tr-TR" sz="2800"/>
              <a:t> </a:t>
            </a:r>
            <a:r>
              <a:rPr lang="en-US" sz="2800"/>
              <a:t>                       </a:t>
            </a:r>
            <a:r>
              <a:rPr lang="tr-TR" sz="2800"/>
              <a:t>= 1.0391</a:t>
            </a:r>
            <a:endParaRPr lang="fa-IR" sz="2800"/>
          </a:p>
          <a:p>
            <a:pPr>
              <a:spcBef>
                <a:spcPct val="50000"/>
              </a:spcBef>
            </a:pPr>
            <a:endParaRPr lang="fa-IR" sz="2800"/>
          </a:p>
          <a:p>
            <a:pPr algn="r">
              <a:spcBef>
                <a:spcPct val="50000"/>
              </a:spcBef>
            </a:pPr>
            <a:r>
              <a:rPr lang="fa-IR" sz="2800"/>
              <a:t>آنگاه نتیجه می گیریم که بطورمتوسط 91/3 درصد در سال رشد داشته است </a:t>
            </a:r>
            <a:endParaRPr lang="tr-TR" sz="2800"/>
          </a:p>
        </p:txBody>
      </p:sp>
      <p:graphicFrame>
        <p:nvGraphicFramePr>
          <p:cNvPr id="4098" name="Object 3"/>
          <p:cNvGraphicFramePr>
            <a:graphicFrameLocks noChangeAspect="1"/>
          </p:cNvGraphicFramePr>
          <p:nvPr/>
        </p:nvGraphicFramePr>
        <p:xfrm>
          <a:off x="4514850" y="3321050"/>
          <a:ext cx="114300" cy="215900"/>
        </p:xfrm>
        <a:graphic>
          <a:graphicData uri="http://schemas.openxmlformats.org/presentationml/2006/ole">
            <p:oleObj spid="_x0000_s4098" name="Equation" r:id="rId4" imgW="114120" imgH="215640" progId="Equation.3">
              <p:embed/>
            </p:oleObj>
          </a:graphicData>
        </a:graphic>
      </p:graphicFrame>
      <p:sp>
        <p:nvSpPr>
          <p:cNvPr id="4102" name="Rectangle 5"/>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4103" name="Rectangle 7"/>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4104" name="Rectangle 9"/>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
        <p:nvSpPr>
          <p:cNvPr id="4105" name="Rectangle 11"/>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graphicFrame>
        <p:nvGraphicFramePr>
          <p:cNvPr id="4099" name="Object 10"/>
          <p:cNvGraphicFramePr>
            <a:graphicFrameLocks noChangeAspect="1"/>
          </p:cNvGraphicFramePr>
          <p:nvPr/>
        </p:nvGraphicFramePr>
        <p:xfrm>
          <a:off x="468313" y="2492375"/>
          <a:ext cx="3167062" cy="612775"/>
        </p:xfrm>
        <a:graphic>
          <a:graphicData uri="http://schemas.openxmlformats.org/presentationml/2006/ole">
            <p:oleObj spid="_x0000_s4099" name="Equation" r:id="rId5" imgW="1181100" imgH="228600" progId="Equation.3">
              <p:embed/>
            </p:oleObj>
          </a:graphicData>
        </a:graphic>
      </p:graphicFrame>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 presetClass="entr" presetSubtype="16" fill="hold" nodeType="clickEffect">
                                  <p:stCondLst>
                                    <p:cond delay="0"/>
                                  </p:stCondLst>
                                  <p:childTnLst>
                                    <p:set>
                                      <p:cBhvr>
                                        <p:cTn id="6" dur="1" fill="hold">
                                          <p:stCondLst>
                                            <p:cond delay="0"/>
                                          </p:stCondLst>
                                        </p:cTn>
                                        <p:tgtEl>
                                          <p:spTgt spid="60418">
                                            <p:txEl>
                                              <p:pRg st="2" end="2"/>
                                            </p:txEl>
                                          </p:spTgt>
                                        </p:tgtEl>
                                        <p:attrNameLst>
                                          <p:attrName>style.visibility</p:attrName>
                                        </p:attrNameLst>
                                      </p:cBhvr>
                                      <p:to>
                                        <p:strVal val="visible"/>
                                      </p:to>
                                    </p:set>
                                    <p:animEffect transition="in" filter="box(in)">
                                      <p:cBhvr>
                                        <p:cTn id="7" dur="500"/>
                                        <p:tgtEl>
                                          <p:spTgt spid="60418">
                                            <p:txEl>
                                              <p:pRg st="2" end="2"/>
                                            </p:txEl>
                                          </p:spTgt>
                                        </p:tgtEl>
                                      </p:cBhvr>
                                    </p:animEffect>
                                  </p:childTnLst>
                                </p:cTn>
                              </p:par>
                            </p:childTnLst>
                          </p:cTn>
                        </p:par>
                      </p:childTnLst>
                    </p:cTn>
                  </p:par>
                  <p:par>
                    <p:cTn id="8" fill="hold">
                      <p:stCondLst>
                        <p:cond delay="indefinite"/>
                      </p:stCondLst>
                      <p:childTnLst>
                        <p:par>
                          <p:cTn id="9" fill="hold">
                            <p:stCondLst>
                              <p:cond delay="0"/>
                            </p:stCondLst>
                            <p:childTnLst>
                              <p:par>
                                <p:cTn id="10" presetID="2" presetClass="entr" presetSubtype="4" fill="hold" nodeType="clickEffect">
                                  <p:stCondLst>
                                    <p:cond delay="0"/>
                                  </p:stCondLst>
                                  <p:childTnLst>
                                    <p:set>
                                      <p:cBhvr>
                                        <p:cTn id="11" dur="1" fill="hold">
                                          <p:stCondLst>
                                            <p:cond delay="0"/>
                                          </p:stCondLst>
                                        </p:cTn>
                                        <p:tgtEl>
                                          <p:spTgt spid="60418">
                                            <p:txEl>
                                              <p:pRg st="4" end="4"/>
                                            </p:txEl>
                                          </p:spTgt>
                                        </p:tgtEl>
                                        <p:attrNameLst>
                                          <p:attrName>style.visibility</p:attrName>
                                        </p:attrNameLst>
                                      </p:cBhvr>
                                      <p:to>
                                        <p:strVal val="visible"/>
                                      </p:to>
                                    </p:set>
                                    <p:anim calcmode="lin" valueType="num">
                                      <p:cBhvr additive="base">
                                        <p:cTn id="12" dur="500" fill="hold"/>
                                        <p:tgtEl>
                                          <p:spTgt spid="60418">
                                            <p:txEl>
                                              <p:pRg st="4" end="4"/>
                                            </p:txEl>
                                          </p:spTgt>
                                        </p:tgtEl>
                                        <p:attrNameLst>
                                          <p:attrName>ppt_x</p:attrName>
                                        </p:attrNameLst>
                                      </p:cBhvr>
                                      <p:tavLst>
                                        <p:tav tm="0">
                                          <p:val>
                                            <p:strVal val="#ppt_x"/>
                                          </p:val>
                                        </p:tav>
                                        <p:tav tm="100000">
                                          <p:val>
                                            <p:strVal val="#ppt_x"/>
                                          </p:val>
                                        </p:tav>
                                      </p:tavLst>
                                    </p:anim>
                                    <p:anim calcmode="lin" valueType="num">
                                      <p:cBhvr additive="base">
                                        <p:cTn id="13" dur="500" fill="hold"/>
                                        <p:tgtEl>
                                          <p:spTgt spid="60418">
                                            <p:txEl>
                                              <p:pRg st="4" end="4"/>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5" name="Footer Placeholder 2"/>
          <p:cNvSpPr>
            <a:spLocks noGrp="1"/>
          </p:cNvSpPr>
          <p:nvPr>
            <p:ph type="ftr" sz="quarter" idx="11"/>
          </p:nvPr>
        </p:nvSpPr>
        <p:spPr/>
        <p:txBody>
          <a:bodyPr/>
          <a:lstStyle/>
          <a:p>
            <a:pPr>
              <a:defRPr/>
            </a:pPr>
            <a:r>
              <a:rPr lang="en-US"/>
              <a:t>Dr. Amiri</a:t>
            </a:r>
          </a:p>
        </p:txBody>
      </p:sp>
      <p:sp>
        <p:nvSpPr>
          <p:cNvPr id="59394" name="Text Box 2"/>
          <p:cNvSpPr txBox="1">
            <a:spLocks noChangeArrowheads="1"/>
          </p:cNvSpPr>
          <p:nvPr/>
        </p:nvSpPr>
        <p:spPr bwMode="auto">
          <a:xfrm>
            <a:off x="611188" y="981075"/>
            <a:ext cx="7315200" cy="5432425"/>
          </a:xfrm>
          <a:prstGeom prst="rect">
            <a:avLst/>
          </a:prstGeom>
          <a:noFill/>
          <a:ln w="9525">
            <a:noFill/>
            <a:miter lim="800000"/>
            <a:headEnd/>
            <a:tailEnd/>
          </a:ln>
        </p:spPr>
        <p:txBody>
          <a:bodyPr>
            <a:spAutoFit/>
          </a:bodyPr>
          <a:lstStyle/>
          <a:p>
            <a:pPr algn="r">
              <a:spcBef>
                <a:spcPct val="50000"/>
              </a:spcBef>
            </a:pPr>
            <a:r>
              <a:rPr lang="fa-IR" sz="2800">
                <a:solidFill>
                  <a:srgbClr val="FF0000"/>
                </a:solidFill>
                <a:latin typeface="Times New Roman" pitchFamily="18" charset="0"/>
              </a:rPr>
              <a:t>مثال</a:t>
            </a:r>
            <a:r>
              <a:rPr lang="fa-IR" sz="2800">
                <a:latin typeface="Times New Roman" pitchFamily="18" charset="0"/>
              </a:rPr>
              <a:t> :</a:t>
            </a:r>
            <a:r>
              <a:rPr lang="fa-IR" sz="2800">
                <a:solidFill>
                  <a:srgbClr val="0000FF"/>
                </a:solidFill>
                <a:latin typeface="Times New Roman" pitchFamily="18" charset="0"/>
              </a:rPr>
              <a:t>فرض کنید سرمایه گذاری انجام شده که 10% در سال اول و 50% در دومین سال و 30%در سومین سال سرمایه گذاری بازگشت سرمایه را به همراه داشته میزان  متوسط این بازگشت سرمایه چقدراست</a:t>
            </a:r>
            <a:r>
              <a:rPr lang="fa-IR" sz="2800">
                <a:latin typeface="Times New Roman" pitchFamily="18" charset="0"/>
              </a:rPr>
              <a:t> .</a:t>
            </a:r>
          </a:p>
          <a:p>
            <a:pPr algn="r">
              <a:spcBef>
                <a:spcPct val="50000"/>
              </a:spcBef>
            </a:pPr>
            <a:r>
              <a:rPr lang="fa-IR" sz="2800">
                <a:latin typeface="Times New Roman" pitchFamily="18" charset="0"/>
              </a:rPr>
              <a:t>درواقع  اینجا میانگین حسابی کاربرد ندارد زیرا سرمایه مورد نظر در 10/1 ضرب شده (نه جمع)و برای دومین سال و سومین سال به ترتیب در 50/1و30/1ودرنهایت پاسخ میانگین هندسی سه عدد فوق الذکر است که برابر 28966/1یا به عبارت دیگر حدود 29% یطورمتوسط  درسال</a:t>
            </a:r>
            <a:endParaRPr lang="en-US" sz="2800">
              <a:latin typeface="Times New Roman" pitchFamily="18" charset="0"/>
            </a:endParaRPr>
          </a:p>
          <a:p>
            <a:pPr algn="r">
              <a:spcBef>
                <a:spcPct val="50000"/>
              </a:spcBef>
            </a:pPr>
            <a:endParaRPr lang="en-US" sz="2800">
              <a:latin typeface="Times New Roman" pitchFamily="18" charset="0"/>
            </a:endParaRPr>
          </a:p>
          <a:p>
            <a:pPr algn="r">
              <a:spcBef>
                <a:spcPct val="50000"/>
              </a:spcBef>
            </a:pPr>
            <a:endParaRPr lang="tr-TR" sz="2800">
              <a:latin typeface="Times New Roman" pitchFamily="18" charset="0"/>
            </a:endParaRPr>
          </a:p>
        </p:txBody>
      </p:sp>
      <p:sp>
        <p:nvSpPr>
          <p:cNvPr id="5125" name="Rectangle 4"/>
          <p:cNvSpPr>
            <a:spLocks noChangeArrowheads="1"/>
          </p:cNvSpPr>
          <p:nvPr/>
        </p:nvSpPr>
        <p:spPr bwMode="auto">
          <a:xfrm>
            <a:off x="0" y="0"/>
            <a:ext cx="9144000" cy="0"/>
          </a:xfrm>
          <a:prstGeom prst="rect">
            <a:avLst/>
          </a:prstGeom>
          <a:noFill/>
          <a:ln w="9525">
            <a:noFill/>
            <a:miter lim="800000"/>
            <a:headEnd/>
            <a:tailEnd/>
          </a:ln>
        </p:spPr>
        <p:txBody>
          <a:bodyPr wrap="none" anchor="ctr">
            <a:spAutoFit/>
          </a:bodyPr>
          <a:lstStyle/>
          <a:p>
            <a:endParaRPr 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59394">
                                            <p:txEl>
                                              <p:pRg st="1" end="1"/>
                                            </p:txEl>
                                          </p:spTgt>
                                        </p:tgtEl>
                                        <p:attrNameLst>
                                          <p:attrName>style.visibility</p:attrName>
                                        </p:attrNameLst>
                                      </p:cBhvr>
                                      <p:to>
                                        <p:strVal val="visible"/>
                                      </p:to>
                                    </p:set>
                                    <p:anim calcmode="lin" valueType="num">
                                      <p:cBhvr additive="base">
                                        <p:cTn id="7" dur="500" fill="hold"/>
                                        <p:tgtEl>
                                          <p:spTgt spid="59394">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9394">
                                            <p:txEl>
                                              <p:pRg st="1" end="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22" name="Footer Placeholder 4"/>
          <p:cNvSpPr>
            <a:spLocks noGrp="1"/>
          </p:cNvSpPr>
          <p:nvPr>
            <p:ph type="ftr" sz="quarter" idx="11"/>
          </p:nvPr>
        </p:nvSpPr>
        <p:spPr/>
        <p:txBody>
          <a:bodyPr/>
          <a:lstStyle/>
          <a:p>
            <a:pPr>
              <a:defRPr/>
            </a:pPr>
            <a:r>
              <a:rPr lang="en-US"/>
              <a:t>Dr. Amiri</a:t>
            </a:r>
          </a:p>
        </p:txBody>
      </p:sp>
      <p:sp>
        <p:nvSpPr>
          <p:cNvPr id="6151" name="Rectangle 2"/>
          <p:cNvSpPr>
            <a:spLocks noGrp="1" noChangeArrowheads="1"/>
          </p:cNvSpPr>
          <p:nvPr>
            <p:ph type="title"/>
          </p:nvPr>
        </p:nvSpPr>
        <p:spPr/>
        <p:txBody>
          <a:bodyPr/>
          <a:lstStyle/>
          <a:p>
            <a:pPr eaLnBrk="1" hangingPunct="1"/>
            <a:r>
              <a:rPr lang="en-US" smtClean="0"/>
              <a:t>Geometric mean of Group data </a:t>
            </a:r>
          </a:p>
        </p:txBody>
      </p:sp>
      <p:sp>
        <p:nvSpPr>
          <p:cNvPr id="6152" name="Rectangle 3"/>
          <p:cNvSpPr>
            <a:spLocks noGrp="1" noChangeArrowheads="1"/>
          </p:cNvSpPr>
          <p:nvPr>
            <p:ph type="body" idx="1"/>
          </p:nvPr>
        </p:nvSpPr>
        <p:spPr/>
        <p:txBody>
          <a:bodyPr/>
          <a:lstStyle/>
          <a:p>
            <a:pPr eaLnBrk="1" hangingPunct="1"/>
            <a:r>
              <a:rPr lang="en-US" smtClean="0"/>
              <a:t>If the “</a:t>
            </a:r>
            <a:r>
              <a:rPr lang="en-US" i="1" smtClean="0"/>
              <a:t>n</a:t>
            </a:r>
            <a:r>
              <a:rPr lang="en-US" smtClean="0"/>
              <a:t>” non-zero and positive variate-values                   occur                    times, respectively, then the geometric mean  of the set of observations is defined by:</a:t>
            </a:r>
          </a:p>
        </p:txBody>
      </p:sp>
      <p:sp>
        <p:nvSpPr>
          <p:cNvPr id="6153" name="Rectangle 4"/>
          <p:cNvSpPr>
            <a:spLocks noChangeArrowheads="1"/>
          </p:cNvSpPr>
          <p:nvPr/>
        </p:nvSpPr>
        <p:spPr bwMode="auto">
          <a:xfrm>
            <a:off x="0" y="3157538"/>
            <a:ext cx="9144000" cy="0"/>
          </a:xfrm>
          <a:prstGeom prst="rect">
            <a:avLst/>
          </a:prstGeom>
          <a:noFill/>
          <a:ln w="9525">
            <a:noFill/>
            <a:miter lim="800000"/>
            <a:headEnd type="none" w="sm" len="sm"/>
            <a:tailEnd type="none" w="sm" len="sm"/>
          </a:ln>
        </p:spPr>
        <p:txBody>
          <a:bodyPr wrap="none" anchor="ctr">
            <a:spAutoFit/>
          </a:bodyPr>
          <a:lstStyle/>
          <a:p>
            <a:endParaRPr lang="en-US"/>
          </a:p>
        </p:txBody>
      </p:sp>
      <p:graphicFrame>
        <p:nvGraphicFramePr>
          <p:cNvPr id="6146" name="Object 5"/>
          <p:cNvGraphicFramePr>
            <a:graphicFrameLocks noChangeAspect="1"/>
          </p:cNvGraphicFramePr>
          <p:nvPr/>
        </p:nvGraphicFramePr>
        <p:xfrm>
          <a:off x="1116013" y="3933825"/>
          <a:ext cx="6553200" cy="1398588"/>
        </p:xfrm>
        <a:graphic>
          <a:graphicData uri="http://schemas.openxmlformats.org/presentationml/2006/ole">
            <p:oleObj spid="_x0000_s6146" name="Equation" r:id="rId4" imgW="2540000" imgH="546100" progId="Equation.3">
              <p:embed/>
            </p:oleObj>
          </a:graphicData>
        </a:graphic>
      </p:graphicFrame>
      <p:sp>
        <p:nvSpPr>
          <p:cNvPr id="6154" name="Rectangle 6"/>
          <p:cNvSpPr>
            <a:spLocks noChangeArrowheads="1"/>
          </p:cNvSpPr>
          <p:nvPr/>
        </p:nvSpPr>
        <p:spPr bwMode="auto">
          <a:xfrm>
            <a:off x="0" y="3214688"/>
            <a:ext cx="9144000" cy="0"/>
          </a:xfrm>
          <a:prstGeom prst="rect">
            <a:avLst/>
          </a:prstGeom>
          <a:noFill/>
          <a:ln w="9525">
            <a:noFill/>
            <a:miter lim="800000"/>
            <a:headEnd type="none" w="sm" len="sm"/>
            <a:tailEnd type="none" w="sm" len="sm"/>
          </a:ln>
        </p:spPr>
        <p:txBody>
          <a:bodyPr wrap="none" anchor="ctr">
            <a:spAutoFit/>
          </a:bodyPr>
          <a:lstStyle/>
          <a:p>
            <a:endParaRPr lang="en-US"/>
          </a:p>
        </p:txBody>
      </p:sp>
      <p:graphicFrame>
        <p:nvGraphicFramePr>
          <p:cNvPr id="6147" name="Object 7"/>
          <p:cNvGraphicFramePr>
            <a:graphicFrameLocks noChangeAspect="1"/>
          </p:cNvGraphicFramePr>
          <p:nvPr/>
        </p:nvGraphicFramePr>
        <p:xfrm>
          <a:off x="4067175" y="5445125"/>
          <a:ext cx="1295400" cy="855663"/>
        </p:xfrm>
        <a:graphic>
          <a:graphicData uri="http://schemas.openxmlformats.org/presentationml/2006/ole">
            <p:oleObj spid="_x0000_s6147" name="Equation" r:id="rId5" imgW="647700" imgH="431800" progId="Equation.3">
              <p:embed/>
            </p:oleObj>
          </a:graphicData>
        </a:graphic>
      </p:graphicFrame>
      <p:sp>
        <p:nvSpPr>
          <p:cNvPr id="6155" name="Text Box 8"/>
          <p:cNvSpPr txBox="1">
            <a:spLocks noChangeArrowheads="1"/>
          </p:cNvSpPr>
          <p:nvPr/>
        </p:nvSpPr>
        <p:spPr bwMode="auto">
          <a:xfrm>
            <a:off x="2555875" y="5516563"/>
            <a:ext cx="1233488" cy="519112"/>
          </a:xfrm>
          <a:prstGeom prst="rect">
            <a:avLst/>
          </a:prstGeom>
          <a:noFill/>
          <a:ln w="9525">
            <a:noFill/>
            <a:miter lim="800000"/>
            <a:headEnd type="none" w="sm" len="sm"/>
            <a:tailEnd type="none" w="sm" len="sm"/>
          </a:ln>
        </p:spPr>
        <p:txBody>
          <a:bodyPr wrap="none">
            <a:spAutoFit/>
          </a:bodyPr>
          <a:lstStyle/>
          <a:p>
            <a:pPr eaLnBrk="0" hangingPunct="0"/>
            <a:r>
              <a:rPr lang="en-US" sz="2800"/>
              <a:t>Where</a:t>
            </a:r>
          </a:p>
        </p:txBody>
      </p:sp>
      <p:sp>
        <p:nvSpPr>
          <p:cNvPr id="6156" name="Rectangle 9"/>
          <p:cNvSpPr>
            <a:spLocks noChangeArrowheads="1"/>
          </p:cNvSpPr>
          <p:nvPr/>
        </p:nvSpPr>
        <p:spPr bwMode="auto">
          <a:xfrm>
            <a:off x="0" y="3314700"/>
            <a:ext cx="9144000" cy="0"/>
          </a:xfrm>
          <a:prstGeom prst="rect">
            <a:avLst/>
          </a:prstGeom>
          <a:noFill/>
          <a:ln w="9525">
            <a:noFill/>
            <a:miter lim="800000"/>
            <a:headEnd type="none" w="sm" len="sm"/>
            <a:tailEnd type="none" w="sm" len="sm"/>
          </a:ln>
        </p:spPr>
        <p:txBody>
          <a:bodyPr wrap="none" anchor="ctr">
            <a:spAutoFit/>
          </a:bodyPr>
          <a:lstStyle/>
          <a:p>
            <a:endParaRPr lang="en-US"/>
          </a:p>
        </p:txBody>
      </p:sp>
      <p:graphicFrame>
        <p:nvGraphicFramePr>
          <p:cNvPr id="6148" name="Object 10"/>
          <p:cNvGraphicFramePr>
            <a:graphicFrameLocks noChangeAspect="1"/>
          </p:cNvGraphicFramePr>
          <p:nvPr/>
        </p:nvGraphicFramePr>
        <p:xfrm>
          <a:off x="2124075" y="2276475"/>
          <a:ext cx="1752600" cy="433388"/>
        </p:xfrm>
        <a:graphic>
          <a:graphicData uri="http://schemas.openxmlformats.org/presentationml/2006/ole">
            <p:oleObj spid="_x0000_s6148" name="Equation" r:id="rId6" imgW="927100" imgH="228600" progId="Equation.3">
              <p:embed/>
            </p:oleObj>
          </a:graphicData>
        </a:graphic>
      </p:graphicFrame>
      <p:sp>
        <p:nvSpPr>
          <p:cNvPr id="6157" name="Rectangle 11"/>
          <p:cNvSpPr>
            <a:spLocks noChangeArrowheads="1"/>
          </p:cNvSpPr>
          <p:nvPr/>
        </p:nvSpPr>
        <p:spPr bwMode="auto">
          <a:xfrm>
            <a:off x="0" y="3314700"/>
            <a:ext cx="9144000" cy="0"/>
          </a:xfrm>
          <a:prstGeom prst="rect">
            <a:avLst/>
          </a:prstGeom>
          <a:noFill/>
          <a:ln w="9525">
            <a:noFill/>
            <a:miter lim="800000"/>
            <a:headEnd type="none" w="sm" len="sm"/>
            <a:tailEnd type="none" w="sm" len="sm"/>
          </a:ln>
        </p:spPr>
        <p:txBody>
          <a:bodyPr wrap="none" anchor="ctr">
            <a:spAutoFit/>
          </a:bodyPr>
          <a:lstStyle/>
          <a:p>
            <a:endParaRPr lang="en-US"/>
          </a:p>
        </p:txBody>
      </p:sp>
      <p:graphicFrame>
        <p:nvGraphicFramePr>
          <p:cNvPr id="6149" name="Object 12"/>
          <p:cNvGraphicFramePr>
            <a:graphicFrameLocks noChangeAspect="1"/>
          </p:cNvGraphicFramePr>
          <p:nvPr/>
        </p:nvGraphicFramePr>
        <p:xfrm>
          <a:off x="5562600" y="2590800"/>
          <a:ext cx="1524000" cy="396875"/>
        </p:xfrm>
        <a:graphic>
          <a:graphicData uri="http://schemas.openxmlformats.org/presentationml/2006/ole">
            <p:oleObj spid="_x0000_s6149" name="Equation" r:id="rId7" imgW="876300" imgH="228600" progId="Equation.3">
              <p:embed/>
            </p:oleObj>
          </a:graphicData>
        </a:graphic>
      </p:graphicFrame>
    </p:spTree>
  </p:cSld>
  <p:clrMapOvr>
    <a:masterClrMapping/>
  </p:clrMapOvr>
  <p:timing>
    <p:tnLst>
      <p:par>
        <p:cTn id="1" dur="indefinite" restart="never" nodeType="tmRoot"/>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6" name="Footer Placeholder 7"/>
          <p:cNvSpPr>
            <a:spLocks noGrp="1"/>
          </p:cNvSpPr>
          <p:nvPr>
            <p:ph type="ftr" sz="quarter" idx="11"/>
          </p:nvPr>
        </p:nvSpPr>
        <p:spPr/>
        <p:txBody>
          <a:bodyPr/>
          <a:lstStyle/>
          <a:p>
            <a:pPr>
              <a:defRPr/>
            </a:pPr>
            <a:r>
              <a:rPr lang="en-US"/>
              <a:t>Dr. Amiri</a:t>
            </a:r>
          </a:p>
        </p:txBody>
      </p:sp>
      <p:sp>
        <p:nvSpPr>
          <p:cNvPr id="7175" name="Rectangle 2"/>
          <p:cNvSpPr>
            <a:spLocks noGrp="1" noChangeArrowheads="1"/>
          </p:cNvSpPr>
          <p:nvPr>
            <p:ph type="title" sz="quarter"/>
          </p:nvPr>
        </p:nvSpPr>
        <p:spPr/>
        <p:txBody>
          <a:bodyPr/>
          <a:lstStyle/>
          <a:p>
            <a:pPr eaLnBrk="1" hangingPunct="1"/>
            <a:r>
              <a:rPr lang="en-US" smtClean="0"/>
              <a:t>Geometric Mean (Revised Eqn.)</a:t>
            </a:r>
          </a:p>
        </p:txBody>
      </p:sp>
      <p:graphicFrame>
        <p:nvGraphicFramePr>
          <p:cNvPr id="7170" name="Object 3"/>
          <p:cNvGraphicFramePr>
            <a:graphicFrameLocks noChangeAspect="1"/>
          </p:cNvGraphicFramePr>
          <p:nvPr>
            <p:ph sz="quarter" idx="1"/>
          </p:nvPr>
        </p:nvGraphicFramePr>
        <p:xfrm>
          <a:off x="838200" y="2932113"/>
          <a:ext cx="3124200" cy="611187"/>
        </p:xfrm>
        <a:graphic>
          <a:graphicData uri="http://schemas.openxmlformats.org/presentationml/2006/ole">
            <p:oleObj spid="_x0000_s7170" name="Equation" r:id="rId4" imgW="1434960" imgH="241200" progId="Equation.3">
              <p:embed/>
            </p:oleObj>
          </a:graphicData>
        </a:graphic>
      </p:graphicFrame>
      <p:graphicFrame>
        <p:nvGraphicFramePr>
          <p:cNvPr id="7171" name="Object 4"/>
          <p:cNvGraphicFramePr>
            <a:graphicFrameLocks noChangeAspect="1"/>
          </p:cNvGraphicFramePr>
          <p:nvPr>
            <p:ph sz="quarter" idx="2"/>
          </p:nvPr>
        </p:nvGraphicFramePr>
        <p:xfrm>
          <a:off x="838200" y="4173538"/>
          <a:ext cx="3302000" cy="1204912"/>
        </p:xfrm>
        <a:graphic>
          <a:graphicData uri="http://schemas.openxmlformats.org/presentationml/2006/ole">
            <p:oleObj spid="_x0000_s7171" name="Equation" r:id="rId5" imgW="1498320" imgH="469800" progId="Equation.3">
              <p:embed/>
            </p:oleObj>
          </a:graphicData>
        </a:graphic>
      </p:graphicFrame>
      <p:graphicFrame>
        <p:nvGraphicFramePr>
          <p:cNvPr id="7172" name="Object 5"/>
          <p:cNvGraphicFramePr>
            <a:graphicFrameLocks noChangeAspect="1"/>
          </p:cNvGraphicFramePr>
          <p:nvPr>
            <p:ph sz="quarter" idx="3"/>
          </p:nvPr>
        </p:nvGraphicFramePr>
        <p:xfrm>
          <a:off x="4724400" y="4262438"/>
          <a:ext cx="3238500" cy="1081087"/>
        </p:xfrm>
        <a:graphic>
          <a:graphicData uri="http://schemas.openxmlformats.org/presentationml/2006/ole">
            <p:oleObj spid="_x0000_s7172" name="Equation" r:id="rId6" imgW="1638000" imgH="469800" progId="Equation.3">
              <p:embed/>
            </p:oleObj>
          </a:graphicData>
        </a:graphic>
      </p:graphicFrame>
      <p:graphicFrame>
        <p:nvGraphicFramePr>
          <p:cNvPr id="7173" name="Object 6"/>
          <p:cNvGraphicFramePr>
            <a:graphicFrameLocks noChangeAspect="1"/>
          </p:cNvGraphicFramePr>
          <p:nvPr>
            <p:ph sz="quarter" idx="4"/>
          </p:nvPr>
        </p:nvGraphicFramePr>
        <p:xfrm>
          <a:off x="4724400" y="2932113"/>
          <a:ext cx="3200400" cy="579437"/>
        </p:xfrm>
        <a:graphic>
          <a:graphicData uri="http://schemas.openxmlformats.org/presentationml/2006/ole">
            <p:oleObj spid="_x0000_s7173" name="Equation" r:id="rId7" imgW="1714320" imgH="266400" progId="Equation.3">
              <p:embed/>
            </p:oleObj>
          </a:graphicData>
        </a:graphic>
      </p:graphicFrame>
      <p:sp>
        <p:nvSpPr>
          <p:cNvPr id="7176" name="Text Box 7"/>
          <p:cNvSpPr txBox="1">
            <a:spLocks noChangeArrowheads="1"/>
          </p:cNvSpPr>
          <p:nvPr/>
        </p:nvSpPr>
        <p:spPr bwMode="auto">
          <a:xfrm>
            <a:off x="1447800" y="2260600"/>
            <a:ext cx="1765300" cy="396875"/>
          </a:xfrm>
          <a:prstGeom prst="rect">
            <a:avLst/>
          </a:prstGeom>
          <a:noFill/>
          <a:ln w="9525">
            <a:noFill/>
            <a:miter lim="800000"/>
            <a:headEnd type="none" w="sm" len="sm"/>
            <a:tailEnd type="none" w="sm" len="sm"/>
          </a:ln>
        </p:spPr>
        <p:txBody>
          <a:bodyPr wrap="none">
            <a:spAutoFit/>
          </a:bodyPr>
          <a:lstStyle/>
          <a:p>
            <a:pPr eaLnBrk="0" hangingPunct="0"/>
            <a:r>
              <a:rPr lang="en-US" sz="2000" u="sng"/>
              <a:t>Ungroup Data</a:t>
            </a:r>
          </a:p>
        </p:txBody>
      </p:sp>
      <p:sp>
        <p:nvSpPr>
          <p:cNvPr id="7177" name="Text Box 8"/>
          <p:cNvSpPr txBox="1">
            <a:spLocks noChangeArrowheads="1"/>
          </p:cNvSpPr>
          <p:nvPr/>
        </p:nvSpPr>
        <p:spPr bwMode="auto">
          <a:xfrm>
            <a:off x="5410200" y="2260600"/>
            <a:ext cx="1495425" cy="396875"/>
          </a:xfrm>
          <a:prstGeom prst="rect">
            <a:avLst/>
          </a:prstGeom>
          <a:noFill/>
          <a:ln w="9525">
            <a:noFill/>
            <a:miter lim="800000"/>
            <a:headEnd type="none" w="sm" len="sm"/>
            <a:tailEnd type="none" w="sm" len="sm"/>
          </a:ln>
        </p:spPr>
        <p:txBody>
          <a:bodyPr wrap="none">
            <a:spAutoFit/>
          </a:bodyPr>
          <a:lstStyle/>
          <a:p>
            <a:pPr eaLnBrk="0" hangingPunct="0"/>
            <a:r>
              <a:rPr lang="en-US" sz="2000" u="sng"/>
              <a:t>Group Data</a:t>
            </a:r>
          </a:p>
        </p:txBody>
      </p:sp>
    </p:spTree>
  </p:cSld>
  <p:clrMapOvr>
    <a:masterClrMapping/>
  </p:clrMapOvr>
  <p:timing>
    <p:tnLst>
      <p:par>
        <p:cTn id="1" dur="indefinite" restart="never" nodeType="tmRoot"/>
      </p:par>
    </p:tn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Footer Placeholder 4"/>
          <p:cNvSpPr>
            <a:spLocks noGrp="1"/>
          </p:cNvSpPr>
          <p:nvPr>
            <p:ph type="ftr" sz="quarter" idx="11"/>
          </p:nvPr>
        </p:nvSpPr>
        <p:spPr/>
        <p:txBody>
          <a:bodyPr/>
          <a:lstStyle/>
          <a:p>
            <a:pPr>
              <a:defRPr/>
            </a:pPr>
            <a:r>
              <a:rPr lang="en-US"/>
              <a:t>Dr. Amiri</a:t>
            </a:r>
          </a:p>
        </p:txBody>
      </p:sp>
      <p:sp>
        <p:nvSpPr>
          <p:cNvPr id="63491" name="Rectangle 2"/>
          <p:cNvSpPr>
            <a:spLocks noGrp="1" noChangeArrowheads="1"/>
          </p:cNvSpPr>
          <p:nvPr>
            <p:ph type="title"/>
          </p:nvPr>
        </p:nvSpPr>
        <p:spPr/>
        <p:txBody>
          <a:bodyPr/>
          <a:lstStyle/>
          <a:p>
            <a:pPr eaLnBrk="1" hangingPunct="1"/>
            <a:endParaRPr lang="en-US" smtClean="0"/>
          </a:p>
        </p:txBody>
      </p:sp>
      <p:pic>
        <p:nvPicPr>
          <p:cNvPr id="63492" name="Picture 3"/>
          <p:cNvPicPr>
            <a:picLocks noChangeAspect="1" noChangeArrowheads="1"/>
          </p:cNvPicPr>
          <p:nvPr>
            <p:ph type="body" idx="1"/>
          </p:nvPr>
        </p:nvPicPr>
        <p:blipFill>
          <a:blip r:embed="rId3" cstate="print"/>
          <a:srcRect l="17516" t="6384" r="11612" b="7716"/>
          <a:stretch>
            <a:fillRect/>
          </a:stretch>
        </p:blipFill>
        <p:spPr>
          <a:xfrm>
            <a:off x="900113" y="885825"/>
            <a:ext cx="7704137" cy="5135563"/>
          </a:xfrm>
        </p:spPr>
      </p:pic>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Footer Placeholder 5"/>
          <p:cNvSpPr>
            <a:spLocks noGrp="1"/>
          </p:cNvSpPr>
          <p:nvPr>
            <p:ph type="ftr" sz="quarter" idx="11"/>
          </p:nvPr>
        </p:nvSpPr>
        <p:spPr/>
        <p:txBody>
          <a:bodyPr/>
          <a:lstStyle/>
          <a:p>
            <a:pPr>
              <a:defRPr/>
            </a:pPr>
            <a:r>
              <a:rPr lang="en-US"/>
              <a:t>Dr. Amiri</a:t>
            </a:r>
          </a:p>
        </p:txBody>
      </p:sp>
      <p:sp>
        <p:nvSpPr>
          <p:cNvPr id="64515" name="Rectangle 2"/>
          <p:cNvSpPr>
            <a:spLocks noGrp="1" noChangeArrowheads="1"/>
          </p:cNvSpPr>
          <p:nvPr>
            <p:ph type="title"/>
          </p:nvPr>
        </p:nvSpPr>
        <p:spPr/>
        <p:txBody>
          <a:bodyPr/>
          <a:lstStyle/>
          <a:p>
            <a:pPr eaLnBrk="1" hangingPunct="1"/>
            <a:r>
              <a:rPr lang="en-US" smtClean="0"/>
              <a:t>Harmonic Mean</a:t>
            </a:r>
          </a:p>
        </p:txBody>
      </p:sp>
      <p:sp>
        <p:nvSpPr>
          <p:cNvPr id="64516" name="Rectangle 3"/>
          <p:cNvSpPr>
            <a:spLocks noGrp="1" noChangeArrowheads="1"/>
          </p:cNvSpPr>
          <p:nvPr>
            <p:ph type="body" sz="half" idx="1"/>
          </p:nvPr>
        </p:nvSpPr>
        <p:spPr>
          <a:xfrm>
            <a:off x="457200" y="1981200"/>
            <a:ext cx="7924800" cy="4038600"/>
          </a:xfrm>
        </p:spPr>
        <p:txBody>
          <a:bodyPr/>
          <a:lstStyle/>
          <a:p>
            <a:pPr eaLnBrk="1" hangingPunct="1">
              <a:lnSpc>
                <a:spcPct val="90000"/>
              </a:lnSpc>
            </a:pPr>
            <a:r>
              <a:rPr lang="en-US" sz="2800" b="1" smtClean="0"/>
              <a:t>Harmonic mean</a:t>
            </a:r>
            <a:r>
              <a:rPr lang="en-US" sz="2800" smtClean="0"/>
              <a:t> (formerly sometimes called the </a:t>
            </a:r>
            <a:r>
              <a:rPr lang="en-US" sz="2800" b="1" smtClean="0"/>
              <a:t>subcontrary mean</a:t>
            </a:r>
            <a:r>
              <a:rPr lang="en-US" sz="2800" smtClean="0"/>
              <a:t>) is one of several kinds of average. </a:t>
            </a:r>
          </a:p>
          <a:p>
            <a:pPr eaLnBrk="1" hangingPunct="1">
              <a:lnSpc>
                <a:spcPct val="90000"/>
              </a:lnSpc>
            </a:pPr>
            <a:endParaRPr lang="en-US" sz="2800" smtClean="0"/>
          </a:p>
          <a:p>
            <a:pPr eaLnBrk="1" hangingPunct="1">
              <a:lnSpc>
                <a:spcPct val="90000"/>
              </a:lnSpc>
            </a:pPr>
            <a:r>
              <a:rPr lang="en-US" sz="2800" smtClean="0"/>
              <a:t>Typically, it is appropriate for situations when the average of rates is desired. The harmonic mean is the number of variables divided by the sum of the reciprocals of the variables. Useful for ratios such as speed (=distance/time) etc. </a:t>
            </a:r>
          </a:p>
          <a:p>
            <a:pPr eaLnBrk="1" hangingPunct="1">
              <a:lnSpc>
                <a:spcPct val="90000"/>
              </a:lnSpc>
            </a:pPr>
            <a:endParaRPr lang="en-US" sz="2800" smtClean="0"/>
          </a:p>
        </p:txBody>
      </p:sp>
    </p:spTree>
  </p:cSld>
  <p:clrMapOvr>
    <a:masterClrMapping/>
  </p:clrMapOvr>
  <p:timing>
    <p:tnLst>
      <p:par>
        <p:cTn id="1" dur="indefinite" restart="never" nodeType="tmRoot"/>
      </p:par>
    </p:tnLst>
  </p:timing>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Footer Placeholder 4"/>
          <p:cNvSpPr>
            <a:spLocks noGrp="1"/>
          </p:cNvSpPr>
          <p:nvPr>
            <p:ph type="ftr" sz="quarter" idx="11"/>
          </p:nvPr>
        </p:nvSpPr>
        <p:spPr/>
        <p:txBody>
          <a:bodyPr/>
          <a:lstStyle/>
          <a:p>
            <a:pPr>
              <a:defRPr/>
            </a:pPr>
            <a:r>
              <a:rPr lang="en-US"/>
              <a:t>Dr. Amiri</a:t>
            </a:r>
          </a:p>
        </p:txBody>
      </p:sp>
      <p:sp>
        <p:nvSpPr>
          <p:cNvPr id="65539" name="Rectangle 2"/>
          <p:cNvSpPr>
            <a:spLocks noGrp="1" noChangeArrowheads="1"/>
          </p:cNvSpPr>
          <p:nvPr>
            <p:ph type="title"/>
          </p:nvPr>
        </p:nvSpPr>
        <p:spPr/>
        <p:txBody>
          <a:bodyPr/>
          <a:lstStyle/>
          <a:p>
            <a:pPr eaLnBrk="1" hangingPunct="1"/>
            <a:endParaRPr lang="en-US" smtClean="0"/>
          </a:p>
        </p:txBody>
      </p:sp>
      <p:sp>
        <p:nvSpPr>
          <p:cNvPr id="65540" name="Rectangle 3"/>
          <p:cNvSpPr>
            <a:spLocks noGrp="1" noChangeArrowheads="1"/>
          </p:cNvSpPr>
          <p:nvPr>
            <p:ph type="body" idx="1"/>
          </p:nvPr>
        </p:nvSpPr>
        <p:spPr/>
        <p:txBody>
          <a:bodyPr/>
          <a:lstStyle/>
          <a:p>
            <a:pPr algn="r" rtl="1" eaLnBrk="1" hangingPunct="1"/>
            <a:r>
              <a:rPr lang="fa-IR" smtClean="0"/>
              <a:t>اگرمسافت مشخصی  در مسیر رفت با سرعت 40کیلومتر در ساعت و در برگشت با سرعت 60 کیلومتر در ساعت طی شده باشد سرعت متوسط آن تعیین نمایید</a:t>
            </a:r>
          </a:p>
          <a:p>
            <a:pPr algn="r" rtl="1" eaLnBrk="1" hangingPunct="1"/>
            <a:endParaRPr lang="fa-IR" smtClean="0"/>
          </a:p>
          <a:p>
            <a:pPr eaLnBrk="1" hangingPunct="1"/>
            <a:endParaRPr lang="en-US" smtClean="0"/>
          </a:p>
          <a:p>
            <a:pPr eaLnBrk="1" hangingPunct="1"/>
            <a:r>
              <a:rPr lang="en-US" smtClean="0"/>
              <a:t>47.6</a:t>
            </a: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8" name="Footer Placeholder 4"/>
          <p:cNvSpPr>
            <a:spLocks noGrp="1"/>
          </p:cNvSpPr>
          <p:nvPr>
            <p:ph type="ftr" sz="quarter" idx="11"/>
          </p:nvPr>
        </p:nvSpPr>
        <p:spPr/>
        <p:txBody>
          <a:bodyPr/>
          <a:lstStyle/>
          <a:p>
            <a:pPr>
              <a:defRPr/>
            </a:pPr>
            <a:r>
              <a:rPr lang="en-US"/>
              <a:t>Dr. Amiri</a:t>
            </a:r>
          </a:p>
        </p:txBody>
      </p:sp>
      <p:sp>
        <p:nvSpPr>
          <p:cNvPr id="8197" name="Rectangle 2"/>
          <p:cNvSpPr>
            <a:spLocks noGrp="1" noChangeArrowheads="1"/>
          </p:cNvSpPr>
          <p:nvPr>
            <p:ph type="title"/>
          </p:nvPr>
        </p:nvSpPr>
        <p:spPr/>
        <p:txBody>
          <a:bodyPr/>
          <a:lstStyle/>
          <a:p>
            <a:pPr eaLnBrk="1" hangingPunct="1"/>
            <a:r>
              <a:rPr lang="en-US" smtClean="0"/>
              <a:t>Harmonic Mean Group Data</a:t>
            </a:r>
          </a:p>
        </p:txBody>
      </p:sp>
      <p:sp>
        <p:nvSpPr>
          <p:cNvPr id="8198" name="Rectangle 3"/>
          <p:cNvSpPr>
            <a:spLocks noGrp="1" noChangeArrowheads="1"/>
          </p:cNvSpPr>
          <p:nvPr>
            <p:ph type="body" idx="1"/>
          </p:nvPr>
        </p:nvSpPr>
        <p:spPr/>
        <p:txBody>
          <a:bodyPr/>
          <a:lstStyle/>
          <a:p>
            <a:pPr eaLnBrk="1" hangingPunct="1"/>
            <a:r>
              <a:rPr lang="en-US" smtClean="0"/>
              <a:t>The harmonic mean </a:t>
            </a:r>
            <a:r>
              <a:rPr lang="en-US" i="1" smtClean="0"/>
              <a:t>H</a:t>
            </a:r>
            <a:r>
              <a:rPr lang="en-US" smtClean="0"/>
              <a:t> of the positive real numbers x</a:t>
            </a:r>
            <a:r>
              <a:rPr lang="en-US" baseline="-25000" smtClean="0"/>
              <a:t>1</a:t>
            </a:r>
            <a:r>
              <a:rPr lang="en-US" smtClean="0"/>
              <a:t>,x</a:t>
            </a:r>
            <a:r>
              <a:rPr lang="en-US" baseline="-25000" smtClean="0"/>
              <a:t>2</a:t>
            </a:r>
            <a:r>
              <a:rPr lang="en-US" smtClean="0"/>
              <a:t>, ..., x</a:t>
            </a:r>
            <a:r>
              <a:rPr lang="en-US" i="1" baseline="-25000" smtClean="0"/>
              <a:t>n</a:t>
            </a:r>
            <a:r>
              <a:rPr lang="en-US" smtClean="0"/>
              <a:t> is defined to be </a:t>
            </a:r>
          </a:p>
          <a:p>
            <a:pPr eaLnBrk="1" hangingPunct="1"/>
            <a:endParaRPr lang="en-US" smtClean="0"/>
          </a:p>
        </p:txBody>
      </p:sp>
      <p:graphicFrame>
        <p:nvGraphicFramePr>
          <p:cNvPr id="8194" name="Object 4"/>
          <p:cNvGraphicFramePr>
            <a:graphicFrameLocks noChangeAspect="1"/>
          </p:cNvGraphicFramePr>
          <p:nvPr>
            <p:ph idx="4294967295"/>
          </p:nvPr>
        </p:nvGraphicFramePr>
        <p:xfrm>
          <a:off x="5029200" y="4114800"/>
          <a:ext cx="2057400" cy="1974850"/>
        </p:xfrm>
        <a:graphic>
          <a:graphicData uri="http://schemas.openxmlformats.org/presentationml/2006/ole">
            <p:oleObj spid="_x0000_s8194" name="Equation" r:id="rId4" imgW="634680" imgH="609480" progId="Equation.3">
              <p:embed/>
            </p:oleObj>
          </a:graphicData>
        </a:graphic>
      </p:graphicFrame>
      <p:graphicFrame>
        <p:nvGraphicFramePr>
          <p:cNvPr id="8195" name="Object 5"/>
          <p:cNvGraphicFramePr>
            <a:graphicFrameLocks noChangeAspect="1"/>
          </p:cNvGraphicFramePr>
          <p:nvPr>
            <p:ph sz="half" idx="4294967295"/>
          </p:nvPr>
        </p:nvGraphicFramePr>
        <p:xfrm>
          <a:off x="1524000" y="4191000"/>
          <a:ext cx="1981200" cy="1941513"/>
        </p:xfrm>
        <a:graphic>
          <a:graphicData uri="http://schemas.openxmlformats.org/presentationml/2006/ole">
            <p:oleObj spid="_x0000_s8195" name="Equation" r:id="rId5" imgW="622080" imgH="609480" progId="Equation.3">
              <p:embed/>
            </p:oleObj>
          </a:graphicData>
        </a:graphic>
      </p:graphicFrame>
      <p:sp>
        <p:nvSpPr>
          <p:cNvPr id="8199" name="Text Box 6"/>
          <p:cNvSpPr txBox="1">
            <a:spLocks noChangeArrowheads="1"/>
          </p:cNvSpPr>
          <p:nvPr/>
        </p:nvSpPr>
        <p:spPr bwMode="auto">
          <a:xfrm>
            <a:off x="1447800" y="3429000"/>
            <a:ext cx="1765300" cy="396875"/>
          </a:xfrm>
          <a:prstGeom prst="rect">
            <a:avLst/>
          </a:prstGeom>
          <a:noFill/>
          <a:ln w="9525">
            <a:noFill/>
            <a:miter lim="800000"/>
            <a:headEnd type="none" w="sm" len="sm"/>
            <a:tailEnd type="none" w="sm" len="sm"/>
          </a:ln>
        </p:spPr>
        <p:txBody>
          <a:bodyPr wrap="none">
            <a:spAutoFit/>
          </a:bodyPr>
          <a:lstStyle/>
          <a:p>
            <a:pPr eaLnBrk="0" hangingPunct="0"/>
            <a:r>
              <a:rPr lang="en-US" sz="2000" u="sng"/>
              <a:t>Ungroup Data</a:t>
            </a:r>
          </a:p>
        </p:txBody>
      </p:sp>
      <p:sp>
        <p:nvSpPr>
          <p:cNvPr id="8200" name="Text Box 7"/>
          <p:cNvSpPr txBox="1">
            <a:spLocks noChangeArrowheads="1"/>
          </p:cNvSpPr>
          <p:nvPr/>
        </p:nvSpPr>
        <p:spPr bwMode="auto">
          <a:xfrm>
            <a:off x="5410200" y="3429000"/>
            <a:ext cx="1495425" cy="396875"/>
          </a:xfrm>
          <a:prstGeom prst="rect">
            <a:avLst/>
          </a:prstGeom>
          <a:noFill/>
          <a:ln w="9525">
            <a:noFill/>
            <a:miter lim="800000"/>
            <a:headEnd type="none" w="sm" len="sm"/>
            <a:tailEnd type="none" w="sm" len="sm"/>
          </a:ln>
        </p:spPr>
        <p:txBody>
          <a:bodyPr wrap="none">
            <a:spAutoFit/>
          </a:bodyPr>
          <a:lstStyle/>
          <a:p>
            <a:pPr eaLnBrk="0" hangingPunct="0"/>
            <a:r>
              <a:rPr lang="en-US" sz="2000" u="sng"/>
              <a:t>Group Data</a:t>
            </a:r>
          </a:p>
        </p:txBody>
      </p:sp>
    </p:spTree>
  </p:cSld>
  <p:clrMapOvr>
    <a:masterClrMapping/>
  </p:clrMapOvr>
  <p:timing>
    <p:tnLst>
      <p:par>
        <p:cTn id="1" dur="indefinite" restart="never" nodeType="tmRoot"/>
      </p:par>
    </p:tnLst>
  </p:timing>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Footer Placeholder 4"/>
          <p:cNvSpPr>
            <a:spLocks noGrp="1"/>
          </p:cNvSpPr>
          <p:nvPr>
            <p:ph type="ftr" sz="quarter" idx="11"/>
          </p:nvPr>
        </p:nvSpPr>
        <p:spPr/>
        <p:txBody>
          <a:bodyPr/>
          <a:lstStyle/>
          <a:p>
            <a:pPr>
              <a:defRPr/>
            </a:pPr>
            <a:r>
              <a:rPr lang="en-US"/>
              <a:t>Dr. Amiri</a:t>
            </a:r>
          </a:p>
        </p:txBody>
      </p:sp>
      <p:sp>
        <p:nvSpPr>
          <p:cNvPr id="66563" name="Rectangle 2"/>
          <p:cNvSpPr>
            <a:spLocks noGrp="1" noChangeArrowheads="1"/>
          </p:cNvSpPr>
          <p:nvPr>
            <p:ph type="title"/>
          </p:nvPr>
        </p:nvSpPr>
        <p:spPr/>
        <p:txBody>
          <a:bodyPr/>
          <a:lstStyle/>
          <a:p>
            <a:pPr eaLnBrk="1" hangingPunct="1"/>
            <a:r>
              <a:rPr lang="en-US" sz="4000" smtClean="0"/>
              <a:t>Exercise-1: Find the Arithmetic , Geometric and Harmonic Mean </a:t>
            </a:r>
          </a:p>
        </p:txBody>
      </p:sp>
      <p:graphicFrame>
        <p:nvGraphicFramePr>
          <p:cNvPr id="89091" name="Group 3"/>
          <p:cNvGraphicFramePr>
            <a:graphicFrameLocks noGrp="1"/>
          </p:cNvGraphicFramePr>
          <p:nvPr>
            <p:ph idx="1"/>
          </p:nvPr>
        </p:nvGraphicFramePr>
        <p:xfrm>
          <a:off x="457200" y="1981200"/>
          <a:ext cx="8001000" cy="4191003"/>
        </p:xfrm>
        <a:graphic>
          <a:graphicData uri="http://schemas.openxmlformats.org/drawingml/2006/table">
            <a:tbl>
              <a:tblPr/>
              <a:tblGrid>
                <a:gridCol w="1035050"/>
                <a:gridCol w="1392238"/>
                <a:gridCol w="1392237"/>
                <a:gridCol w="1393825"/>
                <a:gridCol w="1393825"/>
                <a:gridCol w="1393825"/>
              </a:tblGrid>
              <a:tr h="939800">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Class</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Frequency</a:t>
                      </a:r>
                    </a:p>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(f)</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x</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fx</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f Log x</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f / x</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r>
              <a:tr h="5413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20-29</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3</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24.5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73.5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4.17</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0.122</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5413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30-39</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34.5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172.5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7.69</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0.145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54451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40-49</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20</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44.5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890</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32.97</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0.449</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53816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50-59</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10</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54.5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545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17.37</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0.183</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544513">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Times New Roman" pitchFamily="18" charset="0"/>
                        </a:rPr>
                        <a:t>60-69</a:t>
                      </a: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64.5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322.5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9.05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0.078</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noFill/>
                  </a:tcPr>
                </a:tc>
              </a:tr>
              <a:tr h="541338">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Sum</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N=43</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endParaRPr kumimoji="0" lang="en-US" sz="2000" b="0" i="0" u="none" strike="noStrike" cap="none" normalizeH="0" baseline="0" smtClean="0">
                        <a:ln>
                          <a:noFill/>
                        </a:ln>
                        <a:solidFill>
                          <a:schemeClr val="tx1"/>
                        </a:solidFill>
                        <a:effectLst/>
                        <a:latin typeface="Arial" charset="0"/>
                        <a:cs typeface="Arial" charset="0"/>
                      </a:endParaRP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2003.5</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ctr" defTabSz="914400" rtl="0" eaLnBrk="1" fontAlgn="base" latinLnBrk="0" hangingPunct="1">
                        <a:lnSpc>
                          <a:spcPct val="100000"/>
                        </a:lnSpc>
                        <a:spcBef>
                          <a:spcPct val="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71.24</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c>
                  <a:txBody>
                    <a:bodyPr/>
                    <a:lstStyle/>
                    <a:p>
                      <a:pPr marL="342900" marR="0" lvl="0" indent="-342900" algn="l" defTabSz="914400" rtl="0" eaLnBrk="1" fontAlgn="base" latinLnBrk="0" hangingPunct="1">
                        <a:lnSpc>
                          <a:spcPct val="100000"/>
                        </a:lnSpc>
                        <a:spcBef>
                          <a:spcPct val="20000"/>
                        </a:spcBef>
                        <a:spcAft>
                          <a:spcPct val="0"/>
                        </a:spcAft>
                        <a:buClrTx/>
                        <a:buSzTx/>
                        <a:buFontTx/>
                        <a:buNone/>
                        <a:tabLst/>
                      </a:pPr>
                      <a:r>
                        <a:rPr kumimoji="0" lang="en-US" sz="2000" b="0" i="0" u="none" strike="noStrike" cap="none" normalizeH="0" baseline="0" smtClean="0">
                          <a:ln>
                            <a:noFill/>
                          </a:ln>
                          <a:solidFill>
                            <a:schemeClr val="tx1"/>
                          </a:solidFill>
                          <a:effectLst/>
                          <a:latin typeface="Arial" charset="0"/>
                          <a:cs typeface="Arial" charset="0"/>
                        </a:rPr>
                        <a:t>0.977</a:t>
                      </a:r>
                    </a:p>
                  </a:txBody>
                  <a:tcPr horzOverflow="overflow">
                    <a:lnL w="12700" cap="flat" cmpd="sng" algn="ctr">
                      <a:solidFill>
                        <a:srgbClr val="000000"/>
                      </a:solidFill>
                      <a:prstDash val="solid"/>
                      <a:round/>
                      <a:headEnd type="none" w="sm" len="sm"/>
                      <a:tailEnd type="none" w="sm" len="sm"/>
                    </a:lnL>
                    <a:lnR w="12700" cap="flat" cmpd="sng" algn="ctr">
                      <a:solidFill>
                        <a:srgbClr val="000000"/>
                      </a:solidFill>
                      <a:prstDash val="solid"/>
                      <a:round/>
                      <a:headEnd type="none" w="sm" len="sm"/>
                      <a:tailEnd type="none" w="sm" len="sm"/>
                    </a:lnR>
                    <a:lnT w="12700" cap="flat" cmpd="sng" algn="ctr">
                      <a:solidFill>
                        <a:srgbClr val="000000"/>
                      </a:solidFill>
                      <a:prstDash val="solid"/>
                      <a:round/>
                      <a:headEnd type="none" w="sm" len="sm"/>
                      <a:tailEnd type="none" w="sm" len="sm"/>
                    </a:lnT>
                    <a:lnB w="12700" cap="flat" cmpd="sng" algn="ctr">
                      <a:solidFill>
                        <a:srgbClr val="000000"/>
                      </a:solidFill>
                      <a:prstDash val="solid"/>
                      <a:round/>
                      <a:headEnd type="none" w="sm" len="sm"/>
                      <a:tailEnd type="none" w="sm" len="sm"/>
                    </a:lnB>
                    <a:lnTlToBr>
                      <a:noFill/>
                    </a:lnTlToBr>
                    <a:lnBlToTr>
                      <a:noFill/>
                    </a:lnBlToTr>
                    <a:solidFill>
                      <a:schemeClr val="folHlink"/>
                    </a:solidFill>
                  </a:tcPr>
                </a:tc>
              </a:tr>
            </a:tbl>
          </a:graphicData>
        </a:graphic>
      </p:graphicFrame>
    </p:spTree>
  </p:cSld>
  <p:clrMapOvr>
    <a:masterClrMapping/>
  </p:clrMapOvr>
  <p:timing>
    <p:tnLst>
      <p:par>
        <p:cTn id="1" dur="indefinite" restart="never" nodeType="tmRoot"/>
      </p:par>
    </p:tnLst>
  </p:timing>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Footer Placeholder 4"/>
          <p:cNvSpPr>
            <a:spLocks noGrp="1"/>
          </p:cNvSpPr>
          <p:nvPr>
            <p:ph type="ftr" sz="quarter" idx="11"/>
          </p:nvPr>
        </p:nvSpPr>
        <p:spPr/>
        <p:txBody>
          <a:bodyPr/>
          <a:lstStyle/>
          <a:p>
            <a:pPr>
              <a:defRPr/>
            </a:pPr>
            <a:r>
              <a:rPr lang="en-US"/>
              <a:t>Dr. Amiri</a:t>
            </a:r>
          </a:p>
        </p:txBody>
      </p:sp>
      <p:sp>
        <p:nvSpPr>
          <p:cNvPr id="67587" name="Rectangle 2"/>
          <p:cNvSpPr>
            <a:spLocks noGrp="1" noChangeArrowheads="1"/>
          </p:cNvSpPr>
          <p:nvPr>
            <p:ph type="title"/>
          </p:nvPr>
        </p:nvSpPr>
        <p:spPr/>
        <p:txBody>
          <a:bodyPr/>
          <a:lstStyle/>
          <a:p>
            <a:pPr eaLnBrk="1" hangingPunct="1"/>
            <a:endParaRPr lang="en-US" smtClean="0"/>
          </a:p>
        </p:txBody>
      </p:sp>
      <p:sp>
        <p:nvSpPr>
          <p:cNvPr id="67588" name="Rectangle 3"/>
          <p:cNvSpPr>
            <a:spLocks noGrp="1" noChangeArrowheads="1"/>
          </p:cNvSpPr>
          <p:nvPr>
            <p:ph type="body" idx="1"/>
          </p:nvPr>
        </p:nvSpPr>
        <p:spPr/>
        <p:txBody>
          <a:bodyPr/>
          <a:lstStyle/>
          <a:p>
            <a:pPr eaLnBrk="1" hangingPunct="1"/>
            <a:r>
              <a:rPr lang="en-US" smtClean="0"/>
              <a:t>Mean=2003.5/43=46.5</a:t>
            </a:r>
          </a:p>
          <a:p>
            <a:pPr eaLnBrk="1" hangingPunct="1"/>
            <a:r>
              <a:rPr lang="en-US" smtClean="0"/>
              <a:t>G.Mean=Antilog(71.24/43)=45.37</a:t>
            </a:r>
          </a:p>
          <a:p>
            <a:pPr eaLnBrk="1" hangingPunct="1"/>
            <a:r>
              <a:rPr lang="en-US" smtClean="0"/>
              <a:t>H.Mean=43/0.977=44.01</a:t>
            </a: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Footer Placeholder 4"/>
          <p:cNvSpPr>
            <a:spLocks noGrp="1"/>
          </p:cNvSpPr>
          <p:nvPr>
            <p:ph type="ftr" sz="quarter" idx="11"/>
          </p:nvPr>
        </p:nvSpPr>
        <p:spPr/>
        <p:txBody>
          <a:bodyPr/>
          <a:lstStyle/>
          <a:p>
            <a:pPr>
              <a:defRPr/>
            </a:pPr>
            <a:r>
              <a:rPr lang="en-US"/>
              <a:t>Dr. Amiri</a:t>
            </a:r>
          </a:p>
        </p:txBody>
      </p:sp>
      <p:sp>
        <p:nvSpPr>
          <p:cNvPr id="68611" name="Rectangle 2"/>
          <p:cNvSpPr>
            <a:spLocks noGrp="1" noChangeArrowheads="1"/>
          </p:cNvSpPr>
          <p:nvPr>
            <p:ph type="title"/>
          </p:nvPr>
        </p:nvSpPr>
        <p:spPr/>
        <p:txBody>
          <a:bodyPr/>
          <a:lstStyle/>
          <a:p>
            <a:pPr eaLnBrk="1" hangingPunct="1"/>
            <a:endParaRPr lang="en-US" smtClean="0"/>
          </a:p>
        </p:txBody>
      </p:sp>
      <p:sp>
        <p:nvSpPr>
          <p:cNvPr id="68612" name="Rectangle 3"/>
          <p:cNvSpPr>
            <a:spLocks noGrp="1" noChangeArrowheads="1"/>
          </p:cNvSpPr>
          <p:nvPr>
            <p:ph type="body" idx="1"/>
          </p:nvPr>
        </p:nvSpPr>
        <p:spPr/>
        <p:txBody>
          <a:bodyPr/>
          <a:lstStyle/>
          <a:p>
            <a:pPr eaLnBrk="1" hangingPunct="1"/>
            <a:r>
              <a:rPr lang="en-US" smtClean="0"/>
              <a:t>Geometric Mean</a:t>
            </a:r>
          </a:p>
          <a:p>
            <a:pPr eaLnBrk="1" hangingPunct="1"/>
            <a:endParaRPr lang="en-US" smtClean="0"/>
          </a:p>
        </p:txBody>
      </p:sp>
      <p:pic>
        <p:nvPicPr>
          <p:cNvPr id="68613" name="Picture 4"/>
          <p:cNvPicPr>
            <a:picLocks noChangeAspect="1" noChangeArrowheads="1"/>
          </p:cNvPicPr>
          <p:nvPr/>
        </p:nvPicPr>
        <p:blipFill>
          <a:blip r:embed="rId3" cstate="print"/>
          <a:srcRect/>
          <a:stretch>
            <a:fillRect/>
          </a:stretch>
        </p:blipFill>
        <p:spPr bwMode="auto">
          <a:xfrm>
            <a:off x="1952625" y="2884488"/>
            <a:ext cx="5238750" cy="1087437"/>
          </a:xfrm>
          <a:prstGeom prst="rect">
            <a:avLst/>
          </a:prstGeom>
          <a:noFill/>
          <a:ln w="9525">
            <a:noFill/>
            <a:miter lim="800000"/>
            <a:headEnd/>
            <a:tailEnd/>
          </a:ln>
        </p:spPr>
      </p:pic>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634" name="Title 1"/>
          <p:cNvSpPr>
            <a:spLocks noGrp="1"/>
          </p:cNvSpPr>
          <p:nvPr>
            <p:ph type="title"/>
          </p:nvPr>
        </p:nvSpPr>
        <p:spPr/>
        <p:txBody>
          <a:bodyPr/>
          <a:lstStyle/>
          <a:p>
            <a:endParaRPr lang="en-US" smtClean="0"/>
          </a:p>
        </p:txBody>
      </p:sp>
      <p:sp>
        <p:nvSpPr>
          <p:cNvPr id="69635" name="Content Placeholder 2"/>
          <p:cNvSpPr>
            <a:spLocks noGrp="1"/>
          </p:cNvSpPr>
          <p:nvPr>
            <p:ph idx="1"/>
          </p:nvPr>
        </p:nvSpPr>
        <p:spPr/>
        <p:txBody>
          <a:bodyPr/>
          <a:lstStyle/>
          <a:p>
            <a:endParaRPr lang="en-US" smtClean="0"/>
          </a:p>
        </p:txBody>
      </p:sp>
      <p:pic>
        <p:nvPicPr>
          <p:cNvPr id="69636" name="Picture 2"/>
          <p:cNvPicPr>
            <a:picLocks noChangeAspect="1" noChangeArrowheads="1"/>
          </p:cNvPicPr>
          <p:nvPr/>
        </p:nvPicPr>
        <p:blipFill>
          <a:blip r:embed="rId3" cstate="print"/>
          <a:srcRect l="20508" t="5859" r="39209" b="24805"/>
          <a:stretch>
            <a:fillRect/>
          </a:stretch>
        </p:blipFill>
        <p:spPr bwMode="auto">
          <a:xfrm>
            <a:off x="2000250" y="428625"/>
            <a:ext cx="3929063" cy="5072063"/>
          </a:xfrm>
          <a:prstGeom prst="rect">
            <a:avLst/>
          </a:prstGeom>
          <a:noFill/>
          <a:ln w="9525">
            <a:noFill/>
            <a:miter lim="800000"/>
            <a:headEnd/>
            <a:tailEnd/>
          </a:ln>
        </p:spPr>
      </p:pic>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0658" name="Title 1"/>
          <p:cNvSpPr>
            <a:spLocks noGrp="1"/>
          </p:cNvSpPr>
          <p:nvPr>
            <p:ph type="title"/>
          </p:nvPr>
        </p:nvSpPr>
        <p:spPr/>
        <p:txBody>
          <a:bodyPr/>
          <a:lstStyle/>
          <a:p>
            <a:endParaRPr lang="en-US" smtClean="0"/>
          </a:p>
        </p:txBody>
      </p:sp>
      <p:sp>
        <p:nvSpPr>
          <p:cNvPr id="70659" name="Content Placeholder 2"/>
          <p:cNvSpPr>
            <a:spLocks noGrp="1"/>
          </p:cNvSpPr>
          <p:nvPr>
            <p:ph idx="1"/>
          </p:nvPr>
        </p:nvSpPr>
        <p:spPr/>
        <p:txBody>
          <a:bodyPr/>
          <a:lstStyle/>
          <a:p>
            <a:endParaRPr lang="en-US" smtClean="0"/>
          </a:p>
        </p:txBody>
      </p:sp>
      <p:pic>
        <p:nvPicPr>
          <p:cNvPr id="70660" name="Picture 2"/>
          <p:cNvPicPr>
            <a:picLocks noChangeAspect="1" noChangeArrowheads="1"/>
          </p:cNvPicPr>
          <p:nvPr/>
        </p:nvPicPr>
        <p:blipFill>
          <a:blip r:embed="rId3" cstate="print"/>
          <a:srcRect l="24902" t="31250" r="4053" b="23828"/>
          <a:stretch>
            <a:fillRect/>
          </a:stretch>
        </p:blipFill>
        <p:spPr bwMode="auto">
          <a:xfrm>
            <a:off x="928688" y="2000250"/>
            <a:ext cx="6929437" cy="3286125"/>
          </a:xfrm>
          <a:prstGeom prst="rect">
            <a:avLst/>
          </a:prstGeom>
          <a:noFill/>
          <a:ln w="9525">
            <a:noFill/>
            <a:miter lim="800000"/>
            <a:headEnd/>
            <a:tailEnd/>
          </a:ln>
        </p:spPr>
      </p:pic>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682" name="Title 1"/>
          <p:cNvSpPr>
            <a:spLocks noGrp="1"/>
          </p:cNvSpPr>
          <p:nvPr>
            <p:ph type="title"/>
          </p:nvPr>
        </p:nvSpPr>
        <p:spPr/>
        <p:txBody>
          <a:bodyPr/>
          <a:lstStyle/>
          <a:p>
            <a:pPr eaLnBrk="1" hangingPunct="1"/>
            <a:r>
              <a:rPr lang="fa-IR" sz="3200" smtClean="0"/>
              <a:t>خودتان را ارزيابي كنيد</a:t>
            </a:r>
            <a:br>
              <a:rPr lang="fa-IR" sz="3200" smtClean="0"/>
            </a:br>
            <a:r>
              <a:rPr lang="fa-IR" sz="3200" smtClean="0"/>
              <a:t>آيا به موضوعات ذيل تسلط پيدا كرده ايد؟</a:t>
            </a:r>
            <a:endParaRPr lang="en-US" sz="3200" smtClean="0"/>
          </a:p>
        </p:txBody>
      </p:sp>
      <p:sp>
        <p:nvSpPr>
          <p:cNvPr id="71683" name="Rectangle 5"/>
          <p:cNvSpPr>
            <a:spLocks noChangeArrowheads="1"/>
          </p:cNvSpPr>
          <p:nvPr/>
        </p:nvSpPr>
        <p:spPr bwMode="auto">
          <a:xfrm>
            <a:off x="2286000" y="2205038"/>
            <a:ext cx="4949825" cy="1465262"/>
          </a:xfrm>
          <a:prstGeom prst="rect">
            <a:avLst/>
          </a:prstGeom>
          <a:noFill/>
          <a:ln w="9525">
            <a:noFill/>
            <a:miter lim="800000"/>
            <a:headEnd/>
            <a:tailEnd/>
          </a:ln>
        </p:spPr>
        <p:txBody>
          <a:bodyPr>
            <a:spAutoFit/>
          </a:bodyPr>
          <a:lstStyle/>
          <a:p>
            <a:pPr algn="r" rtl="1"/>
            <a:r>
              <a:rPr lang="fa-IR" b="1">
                <a:solidFill>
                  <a:srgbClr val="FFC000"/>
                </a:solidFill>
              </a:rPr>
              <a:t>مقايسه ميانگين  يك جامعه با عدد ثابت</a:t>
            </a:r>
          </a:p>
          <a:p>
            <a:pPr algn="r" rtl="1"/>
            <a:r>
              <a:rPr lang="fa-IR" b="1">
                <a:solidFill>
                  <a:srgbClr val="FFC000"/>
                </a:solidFill>
              </a:rPr>
              <a:t>مقايسه ميانگين دو جامعه</a:t>
            </a:r>
          </a:p>
          <a:p>
            <a:pPr algn="r" rtl="1"/>
            <a:r>
              <a:rPr lang="fa-IR" b="1">
                <a:solidFill>
                  <a:srgbClr val="FFC000"/>
                </a:solidFill>
              </a:rPr>
              <a:t> رتبه بندي داده ها</a:t>
            </a:r>
          </a:p>
          <a:p>
            <a:pPr algn="r" rtl="1"/>
            <a:r>
              <a:rPr lang="fa-IR" b="1">
                <a:solidFill>
                  <a:srgbClr val="FFC000"/>
                </a:solidFill>
              </a:rPr>
              <a:t>معادل نا پارامتري مقايسه ميانگين دو جامعه</a:t>
            </a:r>
          </a:p>
          <a:p>
            <a:pPr algn="r" rtl="1"/>
            <a:r>
              <a:rPr lang="fa-IR" b="1">
                <a:solidFill>
                  <a:srgbClr val="FFC000"/>
                </a:solidFill>
              </a:rPr>
              <a:t>آشنايي و محاسبه انواع ميانگين</a:t>
            </a:r>
            <a:endParaRPr lang="en-US" b="1">
              <a:solidFill>
                <a:srgbClr val="FFC000"/>
              </a:solidFill>
            </a:endParaRPr>
          </a:p>
        </p:txBody>
      </p:sp>
      <p:pic>
        <p:nvPicPr>
          <p:cNvPr id="71686" name="Picture 6" descr="jac6tz[1]"/>
          <p:cNvPicPr>
            <a:picLocks noChangeAspect="1" noChangeArrowheads="1" noCrop="1"/>
          </p:cNvPicPr>
          <p:nvPr/>
        </p:nvPicPr>
        <p:blipFill>
          <a:blip r:embed="rId3" cstate="print"/>
          <a:srcRect/>
          <a:stretch>
            <a:fillRect/>
          </a:stretch>
        </p:blipFill>
        <p:spPr bwMode="auto">
          <a:xfrm>
            <a:off x="704850" y="1671638"/>
            <a:ext cx="3543300" cy="4381500"/>
          </a:xfrm>
          <a:prstGeom prst="rect">
            <a:avLst/>
          </a:prstGeom>
          <a:noFill/>
          <a:ln w="9525">
            <a:noFill/>
            <a:miter lim="800000"/>
            <a:headEnd/>
            <a:tailEnd/>
          </a:ln>
        </p:spPr>
      </p:pic>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Footer Placeholder 4"/>
          <p:cNvSpPr>
            <a:spLocks noGrp="1"/>
          </p:cNvSpPr>
          <p:nvPr>
            <p:ph type="ftr" sz="quarter" idx="11"/>
          </p:nvPr>
        </p:nvSpPr>
        <p:spPr/>
        <p:txBody>
          <a:bodyPr/>
          <a:lstStyle/>
          <a:p>
            <a:pPr>
              <a:defRPr/>
            </a:pPr>
            <a:r>
              <a:rPr lang="en-US"/>
              <a:t>Dr. Amiri</a:t>
            </a:r>
          </a:p>
        </p:txBody>
      </p:sp>
      <p:sp>
        <p:nvSpPr>
          <p:cNvPr id="72707" name="Rectangle 2"/>
          <p:cNvSpPr>
            <a:spLocks noGrp="1" noChangeArrowheads="1"/>
          </p:cNvSpPr>
          <p:nvPr>
            <p:ph type="title"/>
          </p:nvPr>
        </p:nvSpPr>
        <p:spPr/>
        <p:txBody>
          <a:bodyPr/>
          <a:lstStyle/>
          <a:p>
            <a:pPr eaLnBrk="1" hangingPunct="1"/>
            <a:endParaRPr lang="en-US" smtClean="0"/>
          </a:p>
        </p:txBody>
      </p:sp>
      <p:pic>
        <p:nvPicPr>
          <p:cNvPr id="72708" name="Picture 3" descr="fp091006-080"/>
          <p:cNvPicPr>
            <a:picLocks noChangeAspect="1" noChangeArrowheads="1"/>
          </p:cNvPicPr>
          <p:nvPr>
            <p:ph idx="1"/>
          </p:nvPr>
        </p:nvPicPr>
        <p:blipFill>
          <a:blip r:embed="rId3" cstate="print"/>
          <a:srcRect/>
          <a:stretch>
            <a:fillRect/>
          </a:stretch>
        </p:blipFill>
        <p:spPr>
          <a:xfrm>
            <a:off x="0" y="0"/>
            <a:ext cx="9144000" cy="7834313"/>
          </a:xfr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1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fontScheme name="1_Office Theme">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1_Office Theme 1">
        <a:dk1>
          <a:srgbClr val="000000"/>
        </a:dk1>
        <a:lt1>
          <a:srgbClr val="FFFFFF"/>
        </a:lt1>
        <a:dk2>
          <a:srgbClr val="1F497D"/>
        </a:dk2>
        <a:lt2>
          <a:srgbClr val="EEECE1"/>
        </a:lt2>
        <a:accent1>
          <a:srgbClr val="4F81BD"/>
        </a:accent1>
        <a:accent2>
          <a:srgbClr val="C0504D"/>
        </a:accent2>
        <a:accent3>
          <a:srgbClr val="FFFFFF"/>
        </a:accent3>
        <a:accent4>
          <a:srgbClr val="000000"/>
        </a:accent4>
        <a:accent5>
          <a:srgbClr val="B2C1DB"/>
        </a:accent5>
        <a:accent6>
          <a:srgbClr val="AE4845"/>
        </a:accent6>
        <a:hlink>
          <a:srgbClr val="0000FF"/>
        </a:hlink>
        <a:folHlink>
          <a:srgbClr val="800080"/>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1003</TotalTime>
  <Words>1172</Words>
  <Application>Microsoft Office PowerPoint</Application>
  <PresentationFormat>On-screen Show (4:3)</PresentationFormat>
  <Paragraphs>309</Paragraphs>
  <Slides>67</Slides>
  <Notes>67</Notes>
  <HiddenSlides>0</HiddenSlides>
  <MMClips>0</MMClips>
  <ScaleCrop>false</ScaleCrop>
  <HeadingPairs>
    <vt:vector size="8" baseType="variant">
      <vt:variant>
        <vt:lpstr>Fonts Used</vt:lpstr>
      </vt:variant>
      <vt:variant>
        <vt:i4>8</vt:i4>
      </vt:variant>
      <vt:variant>
        <vt:lpstr>Theme</vt:lpstr>
      </vt:variant>
      <vt:variant>
        <vt:i4>2</vt:i4>
      </vt:variant>
      <vt:variant>
        <vt:lpstr>Embedded OLE Servers</vt:lpstr>
      </vt:variant>
      <vt:variant>
        <vt:i4>3</vt:i4>
      </vt:variant>
      <vt:variant>
        <vt:lpstr>Slide Titles</vt:lpstr>
      </vt:variant>
      <vt:variant>
        <vt:i4>67</vt:i4>
      </vt:variant>
    </vt:vector>
  </HeadingPairs>
  <TitlesOfParts>
    <vt:vector size="80" baseType="lpstr">
      <vt:lpstr>Arial</vt:lpstr>
      <vt:lpstr>Calibri</vt:lpstr>
      <vt:lpstr>Times New Roman</vt:lpstr>
      <vt:lpstr>Majalla UI</vt:lpstr>
      <vt:lpstr>Tahoma</vt:lpstr>
      <vt:lpstr>PMingLiU</vt:lpstr>
      <vt:lpstr>SimSun</vt:lpstr>
      <vt:lpstr>Symbol</vt:lpstr>
      <vt:lpstr>Office Theme</vt:lpstr>
      <vt:lpstr>1_Office Theme</vt:lpstr>
      <vt:lpstr>MathType 4.0 Equation</vt:lpstr>
      <vt:lpstr>Microsoft Equation 3.0</vt:lpstr>
      <vt:lpstr>MathType 5.0 Equation</vt:lpstr>
      <vt:lpstr>كارگاه SPSS متوسط 29 آذر ماه 1388 </vt:lpstr>
      <vt:lpstr>   پس ازپايان اين كارگاه مفاهيم ذيل را فرا خواهيد گرفت</vt:lpstr>
      <vt:lpstr>  هر آزمون فرض آماري شامل مراحل زير است </vt:lpstr>
      <vt:lpstr>hypothesis : In one sample t-test</vt:lpstr>
      <vt:lpstr>  Assumption:</vt:lpstr>
      <vt:lpstr>ملاک آزمون :</vt:lpstr>
      <vt:lpstr>Statistical Hypothesesفرضیه آماری :</vt:lpstr>
      <vt:lpstr>ملاک</vt:lpstr>
      <vt:lpstr>Slide 9</vt:lpstr>
      <vt:lpstr>Slide 10</vt:lpstr>
      <vt:lpstr>Slide 11</vt:lpstr>
      <vt:lpstr>Slide 12</vt:lpstr>
      <vt:lpstr>Slide 13</vt:lpstr>
      <vt:lpstr>Slide 14</vt:lpstr>
      <vt:lpstr>Slide 15</vt:lpstr>
      <vt:lpstr>Slide 16</vt:lpstr>
      <vt:lpstr>كار عملي</vt:lpstr>
      <vt:lpstr>Slide 18</vt:lpstr>
      <vt:lpstr>Slide 19</vt:lpstr>
      <vt:lpstr>Slide 20</vt:lpstr>
      <vt:lpstr>Slide 21</vt:lpstr>
      <vt:lpstr>Slide 22</vt:lpstr>
      <vt:lpstr>Slide 23</vt:lpstr>
      <vt:lpstr>Slide 24</vt:lpstr>
      <vt:lpstr>Slide 25</vt:lpstr>
      <vt:lpstr>Slide 26</vt:lpstr>
      <vt:lpstr>Slide 27</vt:lpstr>
      <vt:lpstr>Slide 28</vt:lpstr>
      <vt:lpstr>كار عملي</vt:lpstr>
      <vt:lpstr>Slide 30</vt:lpstr>
      <vt:lpstr>Rank data </vt:lpstr>
      <vt:lpstr>Slide 32</vt:lpstr>
      <vt:lpstr>Slide 33</vt:lpstr>
      <vt:lpstr>Rank for ties</vt:lpstr>
      <vt:lpstr>Slide 35</vt:lpstr>
      <vt:lpstr>Differences between independent groups</vt:lpstr>
      <vt:lpstr>Mann-Whitney U Test</vt:lpstr>
      <vt:lpstr>Example of Mann-Whitney U test</vt:lpstr>
      <vt:lpstr>Slide 39</vt:lpstr>
      <vt:lpstr>Slide 40</vt:lpstr>
      <vt:lpstr>Slide 41</vt:lpstr>
      <vt:lpstr>Slide 42</vt:lpstr>
      <vt:lpstr>Slide 43</vt:lpstr>
      <vt:lpstr>كار عملي</vt:lpstr>
      <vt:lpstr>Mean (Arithmetic Mean)</vt:lpstr>
      <vt:lpstr>Mean (Arithmetic Mean)</vt:lpstr>
      <vt:lpstr>Arithmetic Mean of Group Data</vt:lpstr>
      <vt:lpstr>Slide 48</vt:lpstr>
      <vt:lpstr>Slide 49</vt:lpstr>
      <vt:lpstr>Slide 50</vt:lpstr>
      <vt:lpstr>Slide 51</vt:lpstr>
      <vt:lpstr>Geometric Mean (میانگین هندسی)</vt:lpstr>
      <vt:lpstr>Slide 53</vt:lpstr>
      <vt:lpstr>Slide 54</vt:lpstr>
      <vt:lpstr>Geometric mean of Group data </vt:lpstr>
      <vt:lpstr>Geometric Mean (Revised Eqn.)</vt:lpstr>
      <vt:lpstr>Slide 57</vt:lpstr>
      <vt:lpstr>Harmonic Mean</vt:lpstr>
      <vt:lpstr>Slide 59</vt:lpstr>
      <vt:lpstr>Harmonic Mean Group Data</vt:lpstr>
      <vt:lpstr>Exercise-1: Find the Arithmetic , Geometric and Harmonic Mean </vt:lpstr>
      <vt:lpstr>Slide 62</vt:lpstr>
      <vt:lpstr>Slide 63</vt:lpstr>
      <vt:lpstr>Slide 64</vt:lpstr>
      <vt:lpstr>Slide 65</vt:lpstr>
      <vt:lpstr>خودتان را ارزيابي كنيد آيا به موضوعات ذيل تسلط پيدا كرده ايد؟</vt:lpstr>
      <vt:lpstr>Slide 67</vt:lpstr>
    </vt:vector>
  </TitlesOfParts>
  <Company>Kimia Computer</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dr_amiri</dc:creator>
  <cp:lastModifiedBy>Zahra 2</cp:lastModifiedBy>
  <cp:revision>77</cp:revision>
  <dcterms:created xsi:type="dcterms:W3CDTF">2009-05-18T05:02:14Z</dcterms:created>
  <dcterms:modified xsi:type="dcterms:W3CDTF">2010-06-04T16:30:06Z</dcterms:modified>
</cp:coreProperties>
</file>